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4337" r:id="rId4"/>
  </p:sldMasterIdLst>
  <p:notesMasterIdLst>
    <p:notesMasterId r:id="rId18"/>
  </p:notesMasterIdLst>
  <p:handoutMasterIdLst>
    <p:handoutMasterId r:id="rId19"/>
  </p:handoutMasterIdLst>
  <p:sldIdLst>
    <p:sldId id="288" r:id="rId5"/>
    <p:sldId id="283" r:id="rId6"/>
    <p:sldId id="425" r:id="rId7"/>
    <p:sldId id="416" r:id="rId8"/>
    <p:sldId id="426" r:id="rId9"/>
    <p:sldId id="417" r:id="rId10"/>
    <p:sldId id="418" r:id="rId11"/>
    <p:sldId id="419" r:id="rId12"/>
    <p:sldId id="420" r:id="rId13"/>
    <p:sldId id="421" r:id="rId14"/>
    <p:sldId id="422" r:id="rId15"/>
    <p:sldId id="423" r:id="rId16"/>
    <p:sldId id="424" r:id="rId17"/>
  </p:sldIdLst>
  <p:sldSz cx="9144000" cy="6858000" type="screen4x3"/>
  <p:notesSz cx="6797675" cy="9925050"/>
  <p:defaultTextStyle>
    <a:defPPr>
      <a:defRPr lang="it-IT"/>
    </a:defPPr>
    <a:lvl1pPr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12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12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12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12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124" charset="-128"/>
        <a:cs typeface="+mn-cs"/>
      </a:defRPr>
    </a:lvl5pPr>
    <a:lvl6pPr marL="2286000" algn="l" defTabSz="914400" rtl="0" eaLnBrk="1" latinLnBrk="0" hangingPunct="1">
      <a:defRPr sz="2400" kern="1200">
        <a:solidFill>
          <a:schemeClr val="tx1"/>
        </a:solidFill>
        <a:latin typeface="Arial" panose="020B0604020202020204" pitchFamily="34" charset="0"/>
        <a:ea typeface="ヒラギノ角ゴ Pro W3" pitchFamily="124" charset="-128"/>
        <a:cs typeface="+mn-cs"/>
      </a:defRPr>
    </a:lvl6pPr>
    <a:lvl7pPr marL="2743200" algn="l" defTabSz="914400" rtl="0" eaLnBrk="1" latinLnBrk="0" hangingPunct="1">
      <a:defRPr sz="2400" kern="1200">
        <a:solidFill>
          <a:schemeClr val="tx1"/>
        </a:solidFill>
        <a:latin typeface="Arial" panose="020B0604020202020204" pitchFamily="34" charset="0"/>
        <a:ea typeface="ヒラギノ角ゴ Pro W3" pitchFamily="124" charset="-128"/>
        <a:cs typeface="+mn-cs"/>
      </a:defRPr>
    </a:lvl7pPr>
    <a:lvl8pPr marL="3200400" algn="l" defTabSz="914400" rtl="0" eaLnBrk="1" latinLnBrk="0" hangingPunct="1">
      <a:defRPr sz="2400" kern="1200">
        <a:solidFill>
          <a:schemeClr val="tx1"/>
        </a:solidFill>
        <a:latin typeface="Arial" panose="020B0604020202020204" pitchFamily="34" charset="0"/>
        <a:ea typeface="ヒラギノ角ゴ Pro W3" pitchFamily="124" charset="-128"/>
        <a:cs typeface="+mn-cs"/>
      </a:defRPr>
    </a:lvl8pPr>
    <a:lvl9pPr marL="3657600" algn="l" defTabSz="914400" rtl="0" eaLnBrk="1" latinLnBrk="0" hangingPunct="1">
      <a:defRPr sz="2400" kern="1200">
        <a:solidFill>
          <a:schemeClr val="tx1"/>
        </a:solidFill>
        <a:latin typeface="Arial" panose="020B0604020202020204" pitchFamily="34" charset="0"/>
        <a:ea typeface="ヒラギノ角ゴ Pro W3" pitchFamily="124" charset="-128"/>
        <a:cs typeface="+mn-cs"/>
      </a:defRPr>
    </a:lvl9pPr>
  </p:defaultTextStyle>
  <p:extLst>
    <p:ext uri="{EFAFB233-063F-42B5-8137-9DF3F51BA10A}">
      <p15:sldGuideLst xmlns:p15="http://schemas.microsoft.com/office/powerpoint/2012/main">
        <p15:guide id="1" orient="horz" pos="1024">
          <p15:clr>
            <a:srgbClr val="A4A3A4"/>
          </p15:clr>
        </p15:guide>
        <p15:guide id="2" pos="6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43F8D"/>
    <a:srgbClr val="124E6B"/>
    <a:srgbClr val="1A51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28" autoAdjust="0"/>
    <p:restoredTop sz="86418" autoAdjust="0"/>
  </p:normalViewPr>
  <p:slideViewPr>
    <p:cSldViewPr snapToGrid="0" snapToObjects="1">
      <p:cViewPr varScale="1">
        <p:scale>
          <a:sx n="63" d="100"/>
          <a:sy n="63" d="100"/>
        </p:scale>
        <p:origin x="1452" y="102"/>
      </p:cViewPr>
      <p:guideLst>
        <p:guide orient="horz" pos="1024"/>
        <p:guide pos="60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9589206F-90F1-4BAC-B954-CF8AAA8B6236}"/>
              </a:ext>
            </a:extLst>
          </p:cNvPr>
          <p:cNvSpPr>
            <a:spLocks noGrp="1" noChangeArrowheads="1"/>
          </p:cNvSpPr>
          <p:nvPr>
            <p:ph type="hdr" sz="quarter"/>
          </p:nvPr>
        </p:nvSpPr>
        <p:spPr bwMode="auto">
          <a:xfrm>
            <a:off x="0" y="0"/>
            <a:ext cx="2946400" cy="496809"/>
          </a:xfrm>
          <a:prstGeom prst="rect">
            <a:avLst/>
          </a:prstGeom>
          <a:noFill/>
          <a:ln>
            <a:noFill/>
          </a:ln>
        </p:spPr>
        <p:txBody>
          <a:bodyPr vert="horz" wrap="square" lIns="91420" tIns="45710" rIns="91420" bIns="45710" numCol="1" anchor="t" anchorCtr="0" compatLnSpc="1">
            <a:prstTxWarp prst="textNoShape">
              <a:avLst/>
            </a:prstTxWarp>
          </a:bodyPr>
          <a:lstStyle>
            <a:lvl1pPr>
              <a:defRPr sz="1200">
                <a:latin typeface="Arial" charset="0"/>
                <a:ea typeface="ヒラギノ角ゴ Pro W3" charset="0"/>
                <a:cs typeface="ヒラギノ角ゴ Pro W3" charset="0"/>
              </a:defRPr>
            </a:lvl1pPr>
          </a:lstStyle>
          <a:p>
            <a:pPr>
              <a:defRPr/>
            </a:pPr>
            <a:endParaRPr lang="it-IT"/>
          </a:p>
        </p:txBody>
      </p:sp>
      <p:sp>
        <p:nvSpPr>
          <p:cNvPr id="8195" name="Rectangle 3">
            <a:extLst>
              <a:ext uri="{FF2B5EF4-FFF2-40B4-BE49-F238E27FC236}">
                <a16:creationId xmlns:a16="http://schemas.microsoft.com/office/drawing/2014/main" id="{4C4AFC8D-E91A-462C-88BB-D3AD9D9BAF16}"/>
              </a:ext>
            </a:extLst>
          </p:cNvPr>
          <p:cNvSpPr>
            <a:spLocks noGrp="1" noChangeArrowheads="1"/>
          </p:cNvSpPr>
          <p:nvPr>
            <p:ph type="dt" sz="quarter" idx="1"/>
          </p:nvPr>
        </p:nvSpPr>
        <p:spPr bwMode="auto">
          <a:xfrm>
            <a:off x="3851275" y="0"/>
            <a:ext cx="2946400" cy="496809"/>
          </a:xfrm>
          <a:prstGeom prst="rect">
            <a:avLst/>
          </a:prstGeom>
          <a:noFill/>
          <a:ln>
            <a:noFill/>
          </a:ln>
        </p:spPr>
        <p:txBody>
          <a:bodyPr vert="horz" wrap="square" lIns="91420" tIns="45710" rIns="91420" bIns="45710" numCol="1" anchor="t" anchorCtr="0" compatLnSpc="1">
            <a:prstTxWarp prst="textNoShape">
              <a:avLst/>
            </a:prstTxWarp>
          </a:bodyPr>
          <a:lstStyle>
            <a:lvl1pPr algn="r">
              <a:defRPr sz="1200">
                <a:latin typeface="Arial" charset="0"/>
                <a:ea typeface="ヒラギノ角ゴ Pro W3" charset="0"/>
                <a:cs typeface="ヒラギノ角ゴ Pro W3" charset="0"/>
              </a:defRPr>
            </a:lvl1pPr>
          </a:lstStyle>
          <a:p>
            <a:pPr>
              <a:defRPr/>
            </a:pPr>
            <a:endParaRPr lang="it-IT"/>
          </a:p>
        </p:txBody>
      </p:sp>
      <p:sp>
        <p:nvSpPr>
          <p:cNvPr id="8196" name="Rectangle 4">
            <a:extLst>
              <a:ext uri="{FF2B5EF4-FFF2-40B4-BE49-F238E27FC236}">
                <a16:creationId xmlns:a16="http://schemas.microsoft.com/office/drawing/2014/main" id="{67DB105F-7A39-4D6A-AB72-0644FDFC1C42}"/>
              </a:ext>
            </a:extLst>
          </p:cNvPr>
          <p:cNvSpPr>
            <a:spLocks noGrp="1" noChangeArrowheads="1"/>
          </p:cNvSpPr>
          <p:nvPr>
            <p:ph type="ftr" sz="quarter" idx="2"/>
          </p:nvPr>
        </p:nvSpPr>
        <p:spPr bwMode="auto">
          <a:xfrm>
            <a:off x="0" y="9428241"/>
            <a:ext cx="2946400" cy="496809"/>
          </a:xfrm>
          <a:prstGeom prst="rect">
            <a:avLst/>
          </a:prstGeom>
          <a:noFill/>
          <a:ln>
            <a:noFill/>
          </a:ln>
        </p:spPr>
        <p:txBody>
          <a:bodyPr vert="horz" wrap="square" lIns="91420" tIns="45710" rIns="91420" bIns="45710" numCol="1" anchor="b" anchorCtr="0" compatLnSpc="1">
            <a:prstTxWarp prst="textNoShape">
              <a:avLst/>
            </a:prstTxWarp>
          </a:bodyPr>
          <a:lstStyle>
            <a:lvl1pPr>
              <a:defRPr sz="1200">
                <a:latin typeface="Arial" charset="0"/>
                <a:ea typeface="ヒラギノ角ゴ Pro W3" charset="0"/>
                <a:cs typeface="ヒラギノ角ゴ Pro W3" charset="0"/>
              </a:defRPr>
            </a:lvl1pPr>
          </a:lstStyle>
          <a:p>
            <a:pPr>
              <a:defRPr/>
            </a:pPr>
            <a:endParaRPr lang="it-IT"/>
          </a:p>
        </p:txBody>
      </p:sp>
      <p:sp>
        <p:nvSpPr>
          <p:cNvPr id="8197" name="Rectangle 5">
            <a:extLst>
              <a:ext uri="{FF2B5EF4-FFF2-40B4-BE49-F238E27FC236}">
                <a16:creationId xmlns:a16="http://schemas.microsoft.com/office/drawing/2014/main" id="{D9211E94-F683-4616-A6D0-8536720ED8FF}"/>
              </a:ext>
            </a:extLst>
          </p:cNvPr>
          <p:cNvSpPr>
            <a:spLocks noGrp="1" noChangeArrowheads="1"/>
          </p:cNvSpPr>
          <p:nvPr>
            <p:ph type="sldNum" sz="quarter" idx="3"/>
          </p:nvPr>
        </p:nvSpPr>
        <p:spPr bwMode="auto">
          <a:xfrm>
            <a:off x="3851275" y="9428241"/>
            <a:ext cx="2946400" cy="496809"/>
          </a:xfrm>
          <a:prstGeom prst="rect">
            <a:avLst/>
          </a:prstGeom>
          <a:noFill/>
          <a:ln>
            <a:noFill/>
          </a:ln>
        </p:spPr>
        <p:txBody>
          <a:bodyPr vert="horz" wrap="square" lIns="91420" tIns="45710" rIns="91420" bIns="45710" numCol="1" anchor="b" anchorCtr="0" compatLnSpc="1">
            <a:prstTxWarp prst="textNoShape">
              <a:avLst/>
            </a:prstTxWarp>
          </a:bodyPr>
          <a:lstStyle>
            <a:lvl1pPr algn="r">
              <a:defRPr sz="1200"/>
            </a:lvl1pPr>
          </a:lstStyle>
          <a:p>
            <a:fld id="{B8BE74EC-7E02-4A9B-A9F0-2F83223F53ED}" type="slidenum">
              <a:rPr lang="it-IT" altLang="it-IT"/>
              <a:pPr/>
              <a:t>‹N›</a:t>
            </a:fld>
            <a:endParaRPr lang="it-IT" altLang="it-IT"/>
          </a:p>
        </p:txBody>
      </p:sp>
    </p:spTree>
    <p:extLst>
      <p:ext uri="{BB962C8B-B14F-4D97-AF65-F5344CB8AC3E}">
        <p14:creationId xmlns:p14="http://schemas.microsoft.com/office/powerpoint/2010/main" val="26787363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62EC40B-F06E-4256-8DA8-64B8EE719151}"/>
              </a:ext>
            </a:extLst>
          </p:cNvPr>
          <p:cNvSpPr>
            <a:spLocks noGrp="1" noChangeArrowheads="1"/>
          </p:cNvSpPr>
          <p:nvPr>
            <p:ph type="hdr" sz="quarter"/>
          </p:nvPr>
        </p:nvSpPr>
        <p:spPr bwMode="auto">
          <a:xfrm>
            <a:off x="0" y="0"/>
            <a:ext cx="2946400" cy="496809"/>
          </a:xfrm>
          <a:prstGeom prst="rect">
            <a:avLst/>
          </a:prstGeom>
          <a:noFill/>
          <a:ln>
            <a:noFill/>
          </a:ln>
        </p:spPr>
        <p:txBody>
          <a:bodyPr vert="horz" wrap="square" lIns="91420" tIns="45710" rIns="91420" bIns="45710" numCol="1" anchor="t" anchorCtr="0" compatLnSpc="1">
            <a:prstTxWarp prst="textNoShape">
              <a:avLst/>
            </a:prstTxWarp>
          </a:bodyPr>
          <a:lstStyle>
            <a:lvl1pPr>
              <a:defRPr sz="1200">
                <a:latin typeface="Arial" charset="0"/>
                <a:ea typeface="ヒラギノ角ゴ Pro W3" charset="0"/>
                <a:cs typeface="ヒラギノ角ゴ Pro W3" charset="0"/>
              </a:defRPr>
            </a:lvl1pPr>
          </a:lstStyle>
          <a:p>
            <a:pPr>
              <a:defRPr/>
            </a:pPr>
            <a:endParaRPr lang="it-IT"/>
          </a:p>
        </p:txBody>
      </p:sp>
      <p:sp>
        <p:nvSpPr>
          <p:cNvPr id="4099" name="Rectangle 3">
            <a:extLst>
              <a:ext uri="{FF2B5EF4-FFF2-40B4-BE49-F238E27FC236}">
                <a16:creationId xmlns:a16="http://schemas.microsoft.com/office/drawing/2014/main" id="{43FE2CE3-12C5-4EE9-95E8-1B977861EF2E}"/>
              </a:ext>
            </a:extLst>
          </p:cNvPr>
          <p:cNvSpPr>
            <a:spLocks noGrp="1" noChangeArrowheads="1"/>
          </p:cNvSpPr>
          <p:nvPr>
            <p:ph type="dt" idx="1"/>
          </p:nvPr>
        </p:nvSpPr>
        <p:spPr bwMode="auto">
          <a:xfrm>
            <a:off x="3851275" y="0"/>
            <a:ext cx="2946400" cy="496809"/>
          </a:xfrm>
          <a:prstGeom prst="rect">
            <a:avLst/>
          </a:prstGeom>
          <a:noFill/>
          <a:ln>
            <a:noFill/>
          </a:ln>
        </p:spPr>
        <p:txBody>
          <a:bodyPr vert="horz" wrap="square" lIns="91420" tIns="45710" rIns="91420" bIns="45710" numCol="1" anchor="t" anchorCtr="0" compatLnSpc="1">
            <a:prstTxWarp prst="textNoShape">
              <a:avLst/>
            </a:prstTxWarp>
          </a:bodyPr>
          <a:lstStyle>
            <a:lvl1pPr algn="r">
              <a:defRPr sz="1200">
                <a:latin typeface="Arial" charset="0"/>
                <a:ea typeface="ヒラギノ角ゴ Pro W3" charset="0"/>
                <a:cs typeface="ヒラギノ角ゴ Pro W3" charset="0"/>
              </a:defRPr>
            </a:lvl1pPr>
          </a:lstStyle>
          <a:p>
            <a:pPr>
              <a:defRPr/>
            </a:pPr>
            <a:endParaRPr lang="it-IT"/>
          </a:p>
        </p:txBody>
      </p:sp>
      <p:sp>
        <p:nvSpPr>
          <p:cNvPr id="11268" name="Rectangle 4">
            <a:extLst>
              <a:ext uri="{FF2B5EF4-FFF2-40B4-BE49-F238E27FC236}">
                <a16:creationId xmlns:a16="http://schemas.microsoft.com/office/drawing/2014/main" id="{DD02AC7C-A946-4D7E-867C-655C7F881C45}"/>
              </a:ext>
            </a:extLst>
          </p:cNvPr>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101" name="Rectangle 5">
            <a:extLst>
              <a:ext uri="{FF2B5EF4-FFF2-40B4-BE49-F238E27FC236}">
                <a16:creationId xmlns:a16="http://schemas.microsoft.com/office/drawing/2014/main" id="{7958D167-C3B3-4D26-B093-88F5640044C6}"/>
              </a:ext>
            </a:extLst>
          </p:cNvPr>
          <p:cNvSpPr>
            <a:spLocks noGrp="1" noChangeArrowheads="1"/>
          </p:cNvSpPr>
          <p:nvPr>
            <p:ph type="body" sz="quarter" idx="3"/>
          </p:nvPr>
        </p:nvSpPr>
        <p:spPr bwMode="auto">
          <a:xfrm>
            <a:off x="906463" y="4714121"/>
            <a:ext cx="4984750" cy="4466510"/>
          </a:xfrm>
          <a:prstGeom prst="rect">
            <a:avLst/>
          </a:prstGeom>
          <a:noFill/>
          <a:ln>
            <a:noFill/>
          </a:ln>
        </p:spPr>
        <p:txBody>
          <a:bodyPr vert="horz" wrap="square" lIns="91420" tIns="45710" rIns="91420" bIns="45710"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4102" name="Rectangle 6">
            <a:extLst>
              <a:ext uri="{FF2B5EF4-FFF2-40B4-BE49-F238E27FC236}">
                <a16:creationId xmlns:a16="http://schemas.microsoft.com/office/drawing/2014/main" id="{1A66BEFB-61F1-4A3F-897F-0398462CA6D8}"/>
              </a:ext>
            </a:extLst>
          </p:cNvPr>
          <p:cNvSpPr>
            <a:spLocks noGrp="1" noChangeArrowheads="1"/>
          </p:cNvSpPr>
          <p:nvPr>
            <p:ph type="ftr" sz="quarter" idx="4"/>
          </p:nvPr>
        </p:nvSpPr>
        <p:spPr bwMode="auto">
          <a:xfrm>
            <a:off x="0" y="9428241"/>
            <a:ext cx="2946400" cy="496809"/>
          </a:xfrm>
          <a:prstGeom prst="rect">
            <a:avLst/>
          </a:prstGeom>
          <a:noFill/>
          <a:ln>
            <a:noFill/>
          </a:ln>
        </p:spPr>
        <p:txBody>
          <a:bodyPr vert="horz" wrap="square" lIns="91420" tIns="45710" rIns="91420" bIns="45710" numCol="1" anchor="b" anchorCtr="0" compatLnSpc="1">
            <a:prstTxWarp prst="textNoShape">
              <a:avLst/>
            </a:prstTxWarp>
          </a:bodyPr>
          <a:lstStyle>
            <a:lvl1pPr>
              <a:defRPr sz="1200">
                <a:latin typeface="Arial" charset="0"/>
                <a:ea typeface="ヒラギノ角ゴ Pro W3" charset="0"/>
                <a:cs typeface="ヒラギノ角ゴ Pro W3" charset="0"/>
              </a:defRPr>
            </a:lvl1pPr>
          </a:lstStyle>
          <a:p>
            <a:pPr>
              <a:defRPr/>
            </a:pPr>
            <a:endParaRPr lang="it-IT"/>
          </a:p>
        </p:txBody>
      </p:sp>
      <p:sp>
        <p:nvSpPr>
          <p:cNvPr id="4103" name="Rectangle 7">
            <a:extLst>
              <a:ext uri="{FF2B5EF4-FFF2-40B4-BE49-F238E27FC236}">
                <a16:creationId xmlns:a16="http://schemas.microsoft.com/office/drawing/2014/main" id="{15895659-26C1-4586-86D0-1E7F7F56BC21}"/>
              </a:ext>
            </a:extLst>
          </p:cNvPr>
          <p:cNvSpPr>
            <a:spLocks noGrp="1" noChangeArrowheads="1"/>
          </p:cNvSpPr>
          <p:nvPr>
            <p:ph type="sldNum" sz="quarter" idx="5"/>
          </p:nvPr>
        </p:nvSpPr>
        <p:spPr bwMode="auto">
          <a:xfrm>
            <a:off x="3851275" y="9428241"/>
            <a:ext cx="2946400" cy="496809"/>
          </a:xfrm>
          <a:prstGeom prst="rect">
            <a:avLst/>
          </a:prstGeom>
          <a:noFill/>
          <a:ln>
            <a:noFill/>
          </a:ln>
        </p:spPr>
        <p:txBody>
          <a:bodyPr vert="horz" wrap="square" lIns="91420" tIns="45710" rIns="91420" bIns="45710" numCol="1" anchor="b" anchorCtr="0" compatLnSpc="1">
            <a:prstTxWarp prst="textNoShape">
              <a:avLst/>
            </a:prstTxWarp>
          </a:bodyPr>
          <a:lstStyle>
            <a:lvl1pPr algn="r">
              <a:defRPr sz="1200"/>
            </a:lvl1pPr>
          </a:lstStyle>
          <a:p>
            <a:fld id="{EA0D15BD-CCD2-46EB-8ABB-0C6137D384FA}" type="slidenum">
              <a:rPr lang="it-IT" altLang="it-IT"/>
              <a:pPr/>
              <a:t>‹N›</a:t>
            </a:fld>
            <a:endParaRPr lang="it-IT" altLang="it-IT"/>
          </a:p>
        </p:txBody>
      </p:sp>
    </p:spTree>
    <p:extLst>
      <p:ext uri="{BB962C8B-B14F-4D97-AF65-F5344CB8AC3E}">
        <p14:creationId xmlns:p14="http://schemas.microsoft.com/office/powerpoint/2010/main" val="119443699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1pPr>
    <a:lvl2pPr marL="4572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2pPr>
    <a:lvl3pPr marL="9144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egnaposto immagine diapositiva 1">
            <a:extLst>
              <a:ext uri="{FF2B5EF4-FFF2-40B4-BE49-F238E27FC236}">
                <a16:creationId xmlns:a16="http://schemas.microsoft.com/office/drawing/2014/main" id="{B2BACF7F-707E-459E-B9E1-3E025609D8A2}"/>
              </a:ext>
            </a:extLst>
          </p:cNvPr>
          <p:cNvSpPr>
            <a:spLocks noGrp="1" noRot="1" noChangeAspect="1" noChangeArrowheads="1" noTextEdit="1"/>
          </p:cNvSpPr>
          <p:nvPr>
            <p:ph type="sldImg"/>
          </p:nvPr>
        </p:nvSpPr>
        <p:spPr>
          <a:ln/>
        </p:spPr>
      </p:sp>
      <p:sp>
        <p:nvSpPr>
          <p:cNvPr id="13314" name="Segnaposto note 2">
            <a:extLst>
              <a:ext uri="{FF2B5EF4-FFF2-40B4-BE49-F238E27FC236}">
                <a16:creationId xmlns:a16="http://schemas.microsoft.com/office/drawing/2014/main" id="{0F2FB76E-1418-4608-8112-85220AD6B79F}"/>
              </a:ext>
            </a:extLst>
          </p:cNvPr>
          <p:cNvSpPr>
            <a:spLocks noGrp="1" noChangeArrowheads="1"/>
          </p:cNvSpPr>
          <p:nvPr>
            <p:ph type="body" idx="1"/>
          </p:nvPr>
        </p:nvSpPr>
        <p:spPr>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lstStyle/>
          <a:p>
            <a:endParaRPr lang="it-IT" altLang="it-IT">
              <a:latin typeface="Arial" panose="020B0604020202020204" pitchFamily="34" charset="0"/>
              <a:ea typeface="ヒラギノ角ゴ Pro W3" pitchFamily="124" charset="-128"/>
            </a:endParaRPr>
          </a:p>
        </p:txBody>
      </p:sp>
      <p:sp>
        <p:nvSpPr>
          <p:cNvPr id="13315" name="Segnaposto numero diapositiva 3">
            <a:extLst>
              <a:ext uri="{FF2B5EF4-FFF2-40B4-BE49-F238E27FC236}">
                <a16:creationId xmlns:a16="http://schemas.microsoft.com/office/drawing/2014/main" id="{29A687BE-A54A-4D7C-9DE5-AE0E5B9D7C17}"/>
              </a:ext>
            </a:extLst>
          </p:cNvPr>
          <p:cNvSpPr>
            <a:spLocks noGrp="1"/>
          </p:cNvSpPr>
          <p:nvPr>
            <p:ph type="sldNum" sz="quarter" idx="5"/>
          </p:nvPr>
        </p:nvSpPr>
        <p:spPr>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itchFamily="124" charset="-128"/>
              </a:defRPr>
            </a:lvl1pPr>
            <a:lvl2pPr marL="742950" indent="-285750">
              <a:defRPr sz="2400">
                <a:solidFill>
                  <a:schemeClr val="tx1"/>
                </a:solidFill>
                <a:latin typeface="Arial" panose="020B0604020202020204" pitchFamily="34" charset="0"/>
                <a:ea typeface="ヒラギノ角ゴ Pro W3" pitchFamily="124" charset="-128"/>
              </a:defRPr>
            </a:lvl2pPr>
            <a:lvl3pPr marL="1143000" indent="-228600">
              <a:defRPr sz="2400">
                <a:solidFill>
                  <a:schemeClr val="tx1"/>
                </a:solidFill>
                <a:latin typeface="Arial" panose="020B0604020202020204" pitchFamily="34" charset="0"/>
                <a:ea typeface="ヒラギノ角ゴ Pro W3" pitchFamily="124" charset="-128"/>
              </a:defRPr>
            </a:lvl3pPr>
            <a:lvl4pPr marL="1600200" indent="-228600">
              <a:defRPr sz="2400">
                <a:solidFill>
                  <a:schemeClr val="tx1"/>
                </a:solidFill>
                <a:latin typeface="Arial" panose="020B0604020202020204" pitchFamily="34" charset="0"/>
                <a:ea typeface="ヒラギノ角ゴ Pro W3" pitchFamily="124" charset="-128"/>
              </a:defRPr>
            </a:lvl4pPr>
            <a:lvl5pPr marL="2057400" indent="-228600">
              <a:defRPr sz="2400">
                <a:solidFill>
                  <a:schemeClr val="tx1"/>
                </a:solidFill>
                <a:latin typeface="Arial" panose="020B0604020202020204" pitchFamily="34" charset="0"/>
                <a:ea typeface="ヒラギノ角ゴ Pro W3" pitchFamily="12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9pPr>
          </a:lstStyle>
          <a:p>
            <a:fld id="{7F622E4C-8F1F-419D-94F2-B65878DC1759}" type="slidenum">
              <a:rPr lang="it-IT" altLang="it-IT" sz="1200"/>
              <a:pPr/>
              <a:t>1</a:t>
            </a:fld>
            <a:endParaRPr lang="it-IT" altLang="it-IT" sz="1200"/>
          </a:p>
        </p:txBody>
      </p:sp>
    </p:spTree>
    <p:extLst>
      <p:ext uri="{BB962C8B-B14F-4D97-AF65-F5344CB8AC3E}">
        <p14:creationId xmlns:p14="http://schemas.microsoft.com/office/powerpoint/2010/main" val="1793083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egnaposto immagine diapositiva 1">
            <a:extLst>
              <a:ext uri="{FF2B5EF4-FFF2-40B4-BE49-F238E27FC236}">
                <a16:creationId xmlns:a16="http://schemas.microsoft.com/office/drawing/2014/main" id="{001CA0AF-1C0C-4E91-9244-6AB77FAE61E4}"/>
              </a:ext>
            </a:extLst>
          </p:cNvPr>
          <p:cNvSpPr>
            <a:spLocks noGrp="1" noRot="1" noChangeAspect="1" noChangeArrowheads="1" noTextEdit="1"/>
          </p:cNvSpPr>
          <p:nvPr>
            <p:ph type="sldImg"/>
          </p:nvPr>
        </p:nvSpPr>
        <p:spPr>
          <a:ln/>
        </p:spPr>
      </p:sp>
      <p:sp>
        <p:nvSpPr>
          <p:cNvPr id="17410" name="Segnaposto note 2">
            <a:extLst>
              <a:ext uri="{FF2B5EF4-FFF2-40B4-BE49-F238E27FC236}">
                <a16:creationId xmlns:a16="http://schemas.microsoft.com/office/drawing/2014/main" id="{23F4058F-8A5A-4C95-9D6B-A3029A5C0F01}"/>
              </a:ext>
            </a:extLst>
          </p:cNvPr>
          <p:cNvSpPr>
            <a:spLocks noGrp="1" noChangeArrowheads="1"/>
          </p:cNvSpPr>
          <p:nvPr>
            <p:ph type="body" idx="1"/>
          </p:nvPr>
        </p:nvSpPr>
        <p:spPr>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lstStyle/>
          <a:p>
            <a:endParaRPr lang="it-IT" altLang="it-IT">
              <a:latin typeface="Arial" panose="020B0604020202020204" pitchFamily="34" charset="0"/>
              <a:ea typeface="ヒラギノ角ゴ Pro W3" pitchFamily="124" charset="-128"/>
            </a:endParaRPr>
          </a:p>
        </p:txBody>
      </p:sp>
      <p:sp>
        <p:nvSpPr>
          <p:cNvPr id="17411" name="Segnaposto numero diapositiva 3">
            <a:extLst>
              <a:ext uri="{FF2B5EF4-FFF2-40B4-BE49-F238E27FC236}">
                <a16:creationId xmlns:a16="http://schemas.microsoft.com/office/drawing/2014/main" id="{15BE38C3-92C2-4D5F-96A3-06E75651200E}"/>
              </a:ext>
            </a:extLst>
          </p:cNvPr>
          <p:cNvSpPr>
            <a:spLocks noGrp="1"/>
          </p:cNvSpPr>
          <p:nvPr>
            <p:ph type="sldNum" sz="quarter" idx="5"/>
          </p:nvPr>
        </p:nvSpPr>
        <p:spPr>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itchFamily="124" charset="-128"/>
              </a:defRPr>
            </a:lvl1pPr>
            <a:lvl2pPr marL="742950" indent="-285750">
              <a:defRPr sz="2400">
                <a:solidFill>
                  <a:schemeClr val="tx1"/>
                </a:solidFill>
                <a:latin typeface="Arial" panose="020B0604020202020204" pitchFamily="34" charset="0"/>
                <a:ea typeface="ヒラギノ角ゴ Pro W3" pitchFamily="124" charset="-128"/>
              </a:defRPr>
            </a:lvl2pPr>
            <a:lvl3pPr marL="1143000" indent="-228600">
              <a:defRPr sz="2400">
                <a:solidFill>
                  <a:schemeClr val="tx1"/>
                </a:solidFill>
                <a:latin typeface="Arial" panose="020B0604020202020204" pitchFamily="34" charset="0"/>
                <a:ea typeface="ヒラギノ角ゴ Pro W3" pitchFamily="124" charset="-128"/>
              </a:defRPr>
            </a:lvl3pPr>
            <a:lvl4pPr marL="1600200" indent="-228600">
              <a:defRPr sz="2400">
                <a:solidFill>
                  <a:schemeClr val="tx1"/>
                </a:solidFill>
                <a:latin typeface="Arial" panose="020B0604020202020204" pitchFamily="34" charset="0"/>
                <a:ea typeface="ヒラギノ角ゴ Pro W3" pitchFamily="124" charset="-128"/>
              </a:defRPr>
            </a:lvl4pPr>
            <a:lvl5pPr marL="2057400" indent="-228600">
              <a:defRPr sz="2400">
                <a:solidFill>
                  <a:schemeClr val="tx1"/>
                </a:solidFill>
                <a:latin typeface="Arial" panose="020B0604020202020204" pitchFamily="34" charset="0"/>
                <a:ea typeface="ヒラギノ角ゴ Pro W3" pitchFamily="12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9pPr>
          </a:lstStyle>
          <a:p>
            <a:fld id="{0E37663E-1D0B-4F79-9BEB-860546790669}" type="slidenum">
              <a:rPr lang="it-IT" altLang="it-IT" sz="1200"/>
              <a:pPr/>
              <a:t>2</a:t>
            </a:fld>
            <a:endParaRPr lang="it-IT" altLang="it-IT" sz="1200"/>
          </a:p>
        </p:txBody>
      </p:sp>
    </p:spTree>
    <p:extLst>
      <p:ext uri="{BB962C8B-B14F-4D97-AF65-F5344CB8AC3E}">
        <p14:creationId xmlns:p14="http://schemas.microsoft.com/office/powerpoint/2010/main" val="3695633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EA0D15BD-CCD2-46EB-8ABB-0C6137D384FA}" type="slidenum">
              <a:rPr lang="it-IT" altLang="it-IT" smtClean="0"/>
              <a:pPr/>
              <a:t>12</a:t>
            </a:fld>
            <a:endParaRPr lang="it-IT" altLang="it-IT"/>
          </a:p>
        </p:txBody>
      </p:sp>
    </p:spTree>
    <p:extLst>
      <p:ext uri="{BB962C8B-B14F-4D97-AF65-F5344CB8AC3E}">
        <p14:creationId xmlns:p14="http://schemas.microsoft.com/office/powerpoint/2010/main" val="1016838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889000" y="2286000"/>
            <a:ext cx="6845300" cy="1143000"/>
          </a:xfrm>
        </p:spPr>
        <p:txBody>
          <a:bodyPr anchor="ctr"/>
          <a:lstStyle>
            <a:lvl1pPr algn="l">
              <a:defRPr/>
            </a:lvl1pPr>
          </a:lstStyle>
          <a:p>
            <a:pPr lvl="0"/>
            <a:r>
              <a:rPr lang="it-IT" noProof="0" dirty="0"/>
              <a:t>Fare clic per modificare stile</a:t>
            </a:r>
          </a:p>
        </p:txBody>
      </p:sp>
      <p:sp>
        <p:nvSpPr>
          <p:cNvPr id="37891" name="Rectangle 3"/>
          <p:cNvSpPr>
            <a:spLocks noGrp="1" noChangeArrowheads="1"/>
          </p:cNvSpPr>
          <p:nvPr>
            <p:ph type="subTitle" idx="1"/>
          </p:nvPr>
        </p:nvSpPr>
        <p:spPr>
          <a:xfrm>
            <a:off x="889000" y="3886200"/>
            <a:ext cx="6845300" cy="1752600"/>
          </a:xfrm>
        </p:spPr>
        <p:txBody>
          <a:bodyPr/>
          <a:lstStyle>
            <a:lvl1pPr marL="0" indent="0" algn="l">
              <a:buFontTx/>
              <a:buNone/>
              <a:defRPr/>
            </a:lvl1pPr>
          </a:lstStyle>
          <a:p>
            <a:pPr lvl="0"/>
            <a:r>
              <a:rPr lang="it-IT" noProof="0" dirty="0"/>
              <a:t>Fare clic per modificare lo stile del sottotitolo dello schema</a:t>
            </a:r>
          </a:p>
        </p:txBody>
      </p:sp>
      <p:sp>
        <p:nvSpPr>
          <p:cNvPr id="4" name="Rectangle 4">
            <a:extLst>
              <a:ext uri="{FF2B5EF4-FFF2-40B4-BE49-F238E27FC236}">
                <a16:creationId xmlns:a16="http://schemas.microsoft.com/office/drawing/2014/main" id="{9F9BE021-8307-4066-972E-F9112B200C76}"/>
              </a:ext>
            </a:extLst>
          </p:cNvPr>
          <p:cNvSpPr>
            <a:spLocks noGrp="1" noChangeArrowheads="1"/>
          </p:cNvSpPr>
          <p:nvPr>
            <p:ph type="dt" sz="half" idx="10"/>
          </p:nvPr>
        </p:nvSpPr>
        <p:spPr/>
        <p:txBody>
          <a:bodyPr/>
          <a:lstStyle>
            <a:lvl1pPr>
              <a:defRPr/>
            </a:lvl1pPr>
          </a:lstStyle>
          <a:p>
            <a:pPr>
              <a:defRPr/>
            </a:pPr>
            <a:endParaRPr lang="it-IT"/>
          </a:p>
        </p:txBody>
      </p:sp>
      <p:sp>
        <p:nvSpPr>
          <p:cNvPr id="5" name="Rectangle 5">
            <a:extLst>
              <a:ext uri="{FF2B5EF4-FFF2-40B4-BE49-F238E27FC236}">
                <a16:creationId xmlns:a16="http://schemas.microsoft.com/office/drawing/2014/main" id="{DF0F1C5C-EBA3-4C80-B1FE-677B3CDC885B}"/>
              </a:ext>
            </a:extLst>
          </p:cNvPr>
          <p:cNvSpPr>
            <a:spLocks noGrp="1" noChangeArrowheads="1"/>
          </p:cNvSpPr>
          <p:nvPr>
            <p:ph type="ftr" sz="quarter" idx="11"/>
          </p:nvPr>
        </p:nvSpPr>
        <p:spPr/>
        <p:txBody>
          <a:bodyPr/>
          <a:lstStyle>
            <a:lvl1pPr>
              <a:defRPr/>
            </a:lvl1pPr>
          </a:lstStyle>
          <a:p>
            <a:pPr>
              <a:defRPr/>
            </a:pPr>
            <a:endParaRPr lang="it-IT"/>
          </a:p>
        </p:txBody>
      </p:sp>
      <p:sp>
        <p:nvSpPr>
          <p:cNvPr id="6" name="Rectangle 6">
            <a:extLst>
              <a:ext uri="{FF2B5EF4-FFF2-40B4-BE49-F238E27FC236}">
                <a16:creationId xmlns:a16="http://schemas.microsoft.com/office/drawing/2014/main" id="{A47578BD-06C2-471B-A311-F06B1C419DE5}"/>
              </a:ext>
            </a:extLst>
          </p:cNvPr>
          <p:cNvSpPr>
            <a:spLocks noGrp="1" noChangeArrowheads="1"/>
          </p:cNvSpPr>
          <p:nvPr>
            <p:ph type="sldNum" sz="quarter" idx="12"/>
          </p:nvPr>
        </p:nvSpPr>
        <p:spPr>
          <a:xfrm>
            <a:off x="6553200" y="6248400"/>
            <a:ext cx="1905000" cy="457200"/>
          </a:xfrm>
        </p:spPr>
        <p:txBody>
          <a:bodyPr/>
          <a:lstStyle>
            <a:lvl1pPr>
              <a:defRPr/>
            </a:lvl1pPr>
          </a:lstStyle>
          <a:p>
            <a:fld id="{D0C21522-CC61-4C85-A5D2-506DAD55D634}" type="slidenum">
              <a:rPr lang="it-IT" altLang="it-IT"/>
              <a:pPr/>
              <a:t>‹N›</a:t>
            </a:fld>
            <a:endParaRPr lang="it-IT" altLang="it-IT"/>
          </a:p>
        </p:txBody>
      </p:sp>
    </p:spTree>
    <p:extLst>
      <p:ext uri="{BB962C8B-B14F-4D97-AF65-F5344CB8AC3E}">
        <p14:creationId xmlns:p14="http://schemas.microsoft.com/office/powerpoint/2010/main" val="3023608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901700" y="280988"/>
            <a:ext cx="6680200" cy="1014412"/>
          </a:xfrm>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4AD4AA7C-ACF9-4FA4-9640-50084E5118B3}"/>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5">
            <a:extLst>
              <a:ext uri="{FF2B5EF4-FFF2-40B4-BE49-F238E27FC236}">
                <a16:creationId xmlns:a16="http://schemas.microsoft.com/office/drawing/2014/main" id="{438A13F4-08A9-4292-921D-D6553FD3B0ED}"/>
              </a:ext>
            </a:extLst>
          </p:cNvPr>
          <p:cNvSpPr>
            <a:spLocks noGrp="1" noChangeArrowheads="1"/>
          </p:cNvSpPr>
          <p:nvPr>
            <p:ph type="ftr" sz="quarter" idx="11"/>
          </p:nvPr>
        </p:nvSpPr>
        <p:spPr>
          <a:ln/>
        </p:spPr>
        <p:txBody>
          <a:bodyPr/>
          <a:lstStyle>
            <a:lvl1pPr>
              <a:defRPr/>
            </a:lvl1pPr>
          </a:lstStyle>
          <a:p>
            <a:pPr>
              <a:defRPr/>
            </a:pPr>
            <a:endParaRPr lang="it-IT"/>
          </a:p>
        </p:txBody>
      </p:sp>
      <p:sp>
        <p:nvSpPr>
          <p:cNvPr id="6" name="Rectangle 6">
            <a:extLst>
              <a:ext uri="{FF2B5EF4-FFF2-40B4-BE49-F238E27FC236}">
                <a16:creationId xmlns:a16="http://schemas.microsoft.com/office/drawing/2014/main" id="{663F1EB1-9E8E-48DF-AE54-0366311FE22D}"/>
              </a:ext>
            </a:extLst>
          </p:cNvPr>
          <p:cNvSpPr>
            <a:spLocks noGrp="1" noChangeArrowheads="1"/>
          </p:cNvSpPr>
          <p:nvPr>
            <p:ph type="sldNum" sz="quarter" idx="12"/>
          </p:nvPr>
        </p:nvSpPr>
        <p:spPr>
          <a:ln/>
        </p:spPr>
        <p:txBody>
          <a:bodyPr/>
          <a:lstStyle>
            <a:lvl1pPr>
              <a:defRPr/>
            </a:lvl1pPr>
          </a:lstStyle>
          <a:p>
            <a:fld id="{73058E4F-0A92-4CA9-9457-A2B850551E1F}" type="slidenum">
              <a:rPr lang="it-IT" altLang="it-IT"/>
              <a:pPr/>
              <a:t>‹N›</a:t>
            </a:fld>
            <a:endParaRPr lang="it-IT" altLang="it-IT"/>
          </a:p>
        </p:txBody>
      </p:sp>
    </p:spTree>
    <p:extLst>
      <p:ext uri="{BB962C8B-B14F-4D97-AF65-F5344CB8AC3E}">
        <p14:creationId xmlns:p14="http://schemas.microsoft.com/office/powerpoint/2010/main" val="198061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901700" y="280988"/>
            <a:ext cx="6680200" cy="1001712"/>
          </a:xfrm>
        </p:spPr>
        <p:txBody>
          <a:bodyPr/>
          <a:lstStyle/>
          <a:p>
            <a:r>
              <a:rPr lang="it-IT" dirty="0"/>
              <a:t>Fare clic per modificare stile</a:t>
            </a:r>
          </a:p>
        </p:txBody>
      </p:sp>
      <p:sp>
        <p:nvSpPr>
          <p:cNvPr id="3" name="Segnaposto contenuto 2"/>
          <p:cNvSpPr>
            <a:spLocks noGrp="1"/>
          </p:cNvSpPr>
          <p:nvPr>
            <p:ph sz="half" idx="1"/>
          </p:nvPr>
        </p:nvSpPr>
        <p:spPr>
          <a:xfrm>
            <a:off x="889000" y="1498600"/>
            <a:ext cx="35369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contenuto 3"/>
          <p:cNvSpPr>
            <a:spLocks noGrp="1"/>
          </p:cNvSpPr>
          <p:nvPr>
            <p:ph sz="half" idx="2"/>
          </p:nvPr>
        </p:nvSpPr>
        <p:spPr>
          <a:xfrm>
            <a:off x="4578350" y="1498600"/>
            <a:ext cx="35369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a:extLst>
              <a:ext uri="{FF2B5EF4-FFF2-40B4-BE49-F238E27FC236}">
                <a16:creationId xmlns:a16="http://schemas.microsoft.com/office/drawing/2014/main" id="{E3E2F6A1-C9A8-4311-8655-3A8B9FC83DD5}"/>
              </a:ext>
            </a:extLst>
          </p:cNvPr>
          <p:cNvSpPr>
            <a:spLocks noGrp="1" noChangeArrowheads="1"/>
          </p:cNvSpPr>
          <p:nvPr>
            <p:ph type="dt" sz="half" idx="10"/>
          </p:nvPr>
        </p:nvSpPr>
        <p:spPr>
          <a:ln/>
        </p:spPr>
        <p:txBody>
          <a:bodyPr/>
          <a:lstStyle>
            <a:lvl1pPr>
              <a:defRPr/>
            </a:lvl1pPr>
          </a:lstStyle>
          <a:p>
            <a:pPr>
              <a:defRPr/>
            </a:pPr>
            <a:endParaRPr lang="it-IT"/>
          </a:p>
        </p:txBody>
      </p:sp>
      <p:sp>
        <p:nvSpPr>
          <p:cNvPr id="6" name="Rectangle 5">
            <a:extLst>
              <a:ext uri="{FF2B5EF4-FFF2-40B4-BE49-F238E27FC236}">
                <a16:creationId xmlns:a16="http://schemas.microsoft.com/office/drawing/2014/main" id="{FD19004B-8F24-457D-836B-AAB70A906477}"/>
              </a:ext>
            </a:extLst>
          </p:cNvPr>
          <p:cNvSpPr>
            <a:spLocks noGrp="1" noChangeArrowheads="1"/>
          </p:cNvSpPr>
          <p:nvPr>
            <p:ph type="ftr" sz="quarter" idx="11"/>
          </p:nvPr>
        </p:nvSpPr>
        <p:spPr>
          <a:ln/>
        </p:spPr>
        <p:txBody>
          <a:bodyPr/>
          <a:lstStyle>
            <a:lvl1pPr>
              <a:defRPr/>
            </a:lvl1pPr>
          </a:lstStyle>
          <a:p>
            <a:pPr>
              <a:defRPr/>
            </a:pPr>
            <a:endParaRPr lang="it-IT"/>
          </a:p>
        </p:txBody>
      </p:sp>
      <p:sp>
        <p:nvSpPr>
          <p:cNvPr id="7" name="Rectangle 6">
            <a:extLst>
              <a:ext uri="{FF2B5EF4-FFF2-40B4-BE49-F238E27FC236}">
                <a16:creationId xmlns:a16="http://schemas.microsoft.com/office/drawing/2014/main" id="{B5D560C7-3E93-4BF6-82E1-6B560E337485}"/>
              </a:ext>
            </a:extLst>
          </p:cNvPr>
          <p:cNvSpPr>
            <a:spLocks noGrp="1" noChangeArrowheads="1"/>
          </p:cNvSpPr>
          <p:nvPr>
            <p:ph type="sldNum" sz="quarter" idx="12"/>
          </p:nvPr>
        </p:nvSpPr>
        <p:spPr>
          <a:ln/>
        </p:spPr>
        <p:txBody>
          <a:bodyPr/>
          <a:lstStyle>
            <a:lvl1pPr>
              <a:defRPr/>
            </a:lvl1pPr>
          </a:lstStyle>
          <a:p>
            <a:fld id="{27C4D188-4D02-4F1A-8734-0CD1F8C9FE2C}" type="slidenum">
              <a:rPr lang="it-IT" altLang="it-IT"/>
              <a:pPr/>
              <a:t>‹N›</a:t>
            </a:fld>
            <a:endParaRPr lang="it-IT" altLang="it-IT"/>
          </a:p>
        </p:txBody>
      </p:sp>
    </p:spTree>
    <p:extLst>
      <p:ext uri="{BB962C8B-B14F-4D97-AF65-F5344CB8AC3E}">
        <p14:creationId xmlns:p14="http://schemas.microsoft.com/office/powerpoint/2010/main" val="3256034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Rectangle 4">
            <a:extLst>
              <a:ext uri="{FF2B5EF4-FFF2-40B4-BE49-F238E27FC236}">
                <a16:creationId xmlns:a16="http://schemas.microsoft.com/office/drawing/2014/main" id="{F94914D0-8BB2-4FD6-89A1-BC7EB7886387}"/>
              </a:ext>
            </a:extLst>
          </p:cNvPr>
          <p:cNvSpPr>
            <a:spLocks noGrp="1" noChangeArrowheads="1"/>
          </p:cNvSpPr>
          <p:nvPr>
            <p:ph type="dt" sz="half" idx="10"/>
          </p:nvPr>
        </p:nvSpPr>
        <p:spPr>
          <a:ln/>
        </p:spPr>
        <p:txBody>
          <a:bodyPr/>
          <a:lstStyle>
            <a:lvl1pPr>
              <a:defRPr/>
            </a:lvl1pPr>
          </a:lstStyle>
          <a:p>
            <a:pPr>
              <a:defRPr/>
            </a:pPr>
            <a:endParaRPr lang="it-IT"/>
          </a:p>
        </p:txBody>
      </p:sp>
      <p:sp>
        <p:nvSpPr>
          <p:cNvPr id="4" name="Rectangle 5">
            <a:extLst>
              <a:ext uri="{FF2B5EF4-FFF2-40B4-BE49-F238E27FC236}">
                <a16:creationId xmlns:a16="http://schemas.microsoft.com/office/drawing/2014/main" id="{1176E10B-DBE2-47A0-8A8E-62F186D9AE77}"/>
              </a:ext>
            </a:extLst>
          </p:cNvPr>
          <p:cNvSpPr>
            <a:spLocks noGrp="1" noChangeArrowheads="1"/>
          </p:cNvSpPr>
          <p:nvPr>
            <p:ph type="ftr" sz="quarter" idx="11"/>
          </p:nvPr>
        </p:nvSpPr>
        <p:spPr>
          <a:ln/>
        </p:spPr>
        <p:txBody>
          <a:bodyPr/>
          <a:lstStyle>
            <a:lvl1pPr>
              <a:defRPr/>
            </a:lvl1pPr>
          </a:lstStyle>
          <a:p>
            <a:pPr>
              <a:defRPr/>
            </a:pPr>
            <a:endParaRPr lang="it-IT"/>
          </a:p>
        </p:txBody>
      </p:sp>
      <p:sp>
        <p:nvSpPr>
          <p:cNvPr id="5" name="Rectangle 6">
            <a:extLst>
              <a:ext uri="{FF2B5EF4-FFF2-40B4-BE49-F238E27FC236}">
                <a16:creationId xmlns:a16="http://schemas.microsoft.com/office/drawing/2014/main" id="{77CFEE6C-E5A5-44EB-8321-BA969AE9617B}"/>
              </a:ext>
            </a:extLst>
          </p:cNvPr>
          <p:cNvSpPr>
            <a:spLocks noGrp="1" noChangeArrowheads="1"/>
          </p:cNvSpPr>
          <p:nvPr>
            <p:ph type="sldNum" sz="quarter" idx="12"/>
          </p:nvPr>
        </p:nvSpPr>
        <p:spPr>
          <a:ln/>
        </p:spPr>
        <p:txBody>
          <a:bodyPr/>
          <a:lstStyle>
            <a:lvl1pPr>
              <a:defRPr/>
            </a:lvl1pPr>
          </a:lstStyle>
          <a:p>
            <a:fld id="{CC562151-0CE3-46FF-9159-59D81AA1085B}" type="slidenum">
              <a:rPr lang="it-IT" altLang="it-IT"/>
              <a:pPr/>
              <a:t>‹N›</a:t>
            </a:fld>
            <a:endParaRPr lang="it-IT" altLang="it-IT"/>
          </a:p>
        </p:txBody>
      </p:sp>
    </p:spTree>
    <p:extLst>
      <p:ext uri="{BB962C8B-B14F-4D97-AF65-F5344CB8AC3E}">
        <p14:creationId xmlns:p14="http://schemas.microsoft.com/office/powerpoint/2010/main" val="1565523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B4AA551-C693-4E42-8075-F7A17D96CAB9}"/>
              </a:ext>
            </a:extLst>
          </p:cNvPr>
          <p:cNvSpPr>
            <a:spLocks noGrp="1" noChangeArrowheads="1"/>
          </p:cNvSpPr>
          <p:nvPr>
            <p:ph type="dt" sz="half" idx="10"/>
          </p:nvPr>
        </p:nvSpPr>
        <p:spPr>
          <a:ln/>
        </p:spPr>
        <p:txBody>
          <a:bodyPr/>
          <a:lstStyle>
            <a:lvl1pPr>
              <a:defRPr/>
            </a:lvl1pPr>
          </a:lstStyle>
          <a:p>
            <a:pPr>
              <a:defRPr/>
            </a:pPr>
            <a:endParaRPr lang="it-IT"/>
          </a:p>
        </p:txBody>
      </p:sp>
      <p:sp>
        <p:nvSpPr>
          <p:cNvPr id="3" name="Rectangle 5">
            <a:extLst>
              <a:ext uri="{FF2B5EF4-FFF2-40B4-BE49-F238E27FC236}">
                <a16:creationId xmlns:a16="http://schemas.microsoft.com/office/drawing/2014/main" id="{82007AAD-2634-474D-8D8C-A76DC2C1C30E}"/>
              </a:ext>
            </a:extLst>
          </p:cNvPr>
          <p:cNvSpPr>
            <a:spLocks noGrp="1" noChangeArrowheads="1"/>
          </p:cNvSpPr>
          <p:nvPr>
            <p:ph type="ftr" sz="quarter" idx="11"/>
          </p:nvPr>
        </p:nvSpPr>
        <p:spPr>
          <a:ln/>
        </p:spPr>
        <p:txBody>
          <a:bodyPr/>
          <a:lstStyle>
            <a:lvl1pPr>
              <a:defRPr/>
            </a:lvl1pPr>
          </a:lstStyle>
          <a:p>
            <a:pPr>
              <a:defRPr/>
            </a:pPr>
            <a:endParaRPr lang="it-IT"/>
          </a:p>
        </p:txBody>
      </p:sp>
      <p:sp>
        <p:nvSpPr>
          <p:cNvPr id="4" name="Rectangle 6">
            <a:extLst>
              <a:ext uri="{FF2B5EF4-FFF2-40B4-BE49-F238E27FC236}">
                <a16:creationId xmlns:a16="http://schemas.microsoft.com/office/drawing/2014/main" id="{43BB78A3-E875-476F-9D4A-DABE64DC9E25}"/>
              </a:ext>
            </a:extLst>
          </p:cNvPr>
          <p:cNvSpPr>
            <a:spLocks noGrp="1" noChangeArrowheads="1"/>
          </p:cNvSpPr>
          <p:nvPr>
            <p:ph type="sldNum" sz="quarter" idx="12"/>
          </p:nvPr>
        </p:nvSpPr>
        <p:spPr>
          <a:ln/>
        </p:spPr>
        <p:txBody>
          <a:bodyPr/>
          <a:lstStyle>
            <a:lvl1pPr>
              <a:defRPr/>
            </a:lvl1pPr>
          </a:lstStyle>
          <a:p>
            <a:fld id="{92EC49BF-583F-41DA-B743-E9D3B33116B7}" type="slidenum">
              <a:rPr lang="it-IT" altLang="it-IT"/>
              <a:pPr/>
              <a:t>‹N›</a:t>
            </a:fld>
            <a:endParaRPr lang="it-IT" altLang="it-IT"/>
          </a:p>
        </p:txBody>
      </p:sp>
    </p:spTree>
    <p:extLst>
      <p:ext uri="{BB962C8B-B14F-4D97-AF65-F5344CB8AC3E}">
        <p14:creationId xmlns:p14="http://schemas.microsoft.com/office/powerpoint/2010/main" val="3520164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92175" y="1069975"/>
            <a:ext cx="3008313" cy="1162050"/>
          </a:xfrm>
        </p:spPr>
        <p:txBody>
          <a:bodyPr anchor="b"/>
          <a:lstStyle>
            <a:lvl1pPr algn="l">
              <a:defRPr sz="2000" b="1"/>
            </a:lvl1pPr>
          </a:lstStyle>
          <a:p>
            <a:r>
              <a:rPr lang="it-IT" dirty="0"/>
              <a:t>Fare clic per modificare stile</a:t>
            </a:r>
          </a:p>
        </p:txBody>
      </p:sp>
      <p:sp>
        <p:nvSpPr>
          <p:cNvPr id="3" name="Segnaposto contenuto 2"/>
          <p:cNvSpPr>
            <a:spLocks noGrp="1"/>
          </p:cNvSpPr>
          <p:nvPr>
            <p:ph idx="1"/>
          </p:nvPr>
        </p:nvSpPr>
        <p:spPr>
          <a:xfrm>
            <a:off x="4010025" y="273050"/>
            <a:ext cx="35337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testo 3"/>
          <p:cNvSpPr>
            <a:spLocks noGrp="1"/>
          </p:cNvSpPr>
          <p:nvPr>
            <p:ph type="body" sz="half" idx="2"/>
          </p:nvPr>
        </p:nvSpPr>
        <p:spPr>
          <a:xfrm>
            <a:off x="892175" y="2232026"/>
            <a:ext cx="3008313" cy="38941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dirty="0"/>
              <a:t>Fare clic per modificare gli stili del testo dello schema</a:t>
            </a:r>
          </a:p>
        </p:txBody>
      </p:sp>
      <p:sp>
        <p:nvSpPr>
          <p:cNvPr id="5" name="Rectangle 4">
            <a:extLst>
              <a:ext uri="{FF2B5EF4-FFF2-40B4-BE49-F238E27FC236}">
                <a16:creationId xmlns:a16="http://schemas.microsoft.com/office/drawing/2014/main" id="{09B62BDA-F2A5-447A-B56C-9DFAFC92C531}"/>
              </a:ext>
            </a:extLst>
          </p:cNvPr>
          <p:cNvSpPr>
            <a:spLocks noGrp="1" noChangeArrowheads="1"/>
          </p:cNvSpPr>
          <p:nvPr>
            <p:ph type="dt" sz="half" idx="10"/>
          </p:nvPr>
        </p:nvSpPr>
        <p:spPr>
          <a:ln/>
        </p:spPr>
        <p:txBody>
          <a:bodyPr/>
          <a:lstStyle>
            <a:lvl1pPr>
              <a:defRPr/>
            </a:lvl1pPr>
          </a:lstStyle>
          <a:p>
            <a:pPr>
              <a:defRPr/>
            </a:pPr>
            <a:endParaRPr lang="it-IT"/>
          </a:p>
        </p:txBody>
      </p:sp>
      <p:sp>
        <p:nvSpPr>
          <p:cNvPr id="6" name="Rectangle 5">
            <a:extLst>
              <a:ext uri="{FF2B5EF4-FFF2-40B4-BE49-F238E27FC236}">
                <a16:creationId xmlns:a16="http://schemas.microsoft.com/office/drawing/2014/main" id="{CB18AB23-29C6-4701-B476-71D173CB3D56}"/>
              </a:ext>
            </a:extLst>
          </p:cNvPr>
          <p:cNvSpPr>
            <a:spLocks noGrp="1" noChangeArrowheads="1"/>
          </p:cNvSpPr>
          <p:nvPr>
            <p:ph type="ftr" sz="quarter" idx="11"/>
          </p:nvPr>
        </p:nvSpPr>
        <p:spPr>
          <a:ln/>
        </p:spPr>
        <p:txBody>
          <a:bodyPr/>
          <a:lstStyle>
            <a:lvl1pPr>
              <a:defRPr/>
            </a:lvl1pPr>
          </a:lstStyle>
          <a:p>
            <a:pPr>
              <a:defRPr/>
            </a:pPr>
            <a:endParaRPr lang="it-IT"/>
          </a:p>
        </p:txBody>
      </p:sp>
      <p:sp>
        <p:nvSpPr>
          <p:cNvPr id="7" name="Rectangle 6">
            <a:extLst>
              <a:ext uri="{FF2B5EF4-FFF2-40B4-BE49-F238E27FC236}">
                <a16:creationId xmlns:a16="http://schemas.microsoft.com/office/drawing/2014/main" id="{D0794B26-9BA5-49E5-86D9-DEC96D11538B}"/>
              </a:ext>
            </a:extLst>
          </p:cNvPr>
          <p:cNvSpPr>
            <a:spLocks noGrp="1" noChangeArrowheads="1"/>
          </p:cNvSpPr>
          <p:nvPr>
            <p:ph type="sldNum" sz="quarter" idx="12"/>
          </p:nvPr>
        </p:nvSpPr>
        <p:spPr>
          <a:ln/>
        </p:spPr>
        <p:txBody>
          <a:bodyPr/>
          <a:lstStyle>
            <a:lvl1pPr>
              <a:defRPr/>
            </a:lvl1pPr>
          </a:lstStyle>
          <a:p>
            <a:fld id="{D268351D-0B6C-4E55-9A79-57210BF6E5E1}" type="slidenum">
              <a:rPr lang="it-IT" altLang="it-IT"/>
              <a:pPr/>
              <a:t>‹N›</a:t>
            </a:fld>
            <a:endParaRPr lang="it-IT" altLang="it-IT"/>
          </a:p>
        </p:txBody>
      </p:sp>
    </p:spTree>
    <p:extLst>
      <p:ext uri="{BB962C8B-B14F-4D97-AF65-F5344CB8AC3E}">
        <p14:creationId xmlns:p14="http://schemas.microsoft.com/office/powerpoint/2010/main" val="4092823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Rectangle 4">
            <a:extLst>
              <a:ext uri="{FF2B5EF4-FFF2-40B4-BE49-F238E27FC236}">
                <a16:creationId xmlns:a16="http://schemas.microsoft.com/office/drawing/2014/main" id="{63D4EA21-6E3B-4878-A9D8-F4F36296A63C}"/>
              </a:ext>
            </a:extLst>
          </p:cNvPr>
          <p:cNvSpPr>
            <a:spLocks noGrp="1" noChangeArrowheads="1"/>
          </p:cNvSpPr>
          <p:nvPr>
            <p:ph type="dt" sz="half" idx="10"/>
          </p:nvPr>
        </p:nvSpPr>
        <p:spPr>
          <a:ln/>
        </p:spPr>
        <p:txBody>
          <a:bodyPr/>
          <a:lstStyle>
            <a:lvl1pPr>
              <a:defRPr/>
            </a:lvl1pPr>
          </a:lstStyle>
          <a:p>
            <a:pPr>
              <a:defRPr/>
            </a:pPr>
            <a:endParaRPr lang="it-IT"/>
          </a:p>
        </p:txBody>
      </p:sp>
      <p:sp>
        <p:nvSpPr>
          <p:cNvPr id="6" name="Rectangle 5">
            <a:extLst>
              <a:ext uri="{FF2B5EF4-FFF2-40B4-BE49-F238E27FC236}">
                <a16:creationId xmlns:a16="http://schemas.microsoft.com/office/drawing/2014/main" id="{6ABAD340-AA61-47FD-952E-E3C400599799}"/>
              </a:ext>
            </a:extLst>
          </p:cNvPr>
          <p:cNvSpPr>
            <a:spLocks noGrp="1" noChangeArrowheads="1"/>
          </p:cNvSpPr>
          <p:nvPr>
            <p:ph type="ftr" sz="quarter" idx="11"/>
          </p:nvPr>
        </p:nvSpPr>
        <p:spPr>
          <a:ln/>
        </p:spPr>
        <p:txBody>
          <a:bodyPr/>
          <a:lstStyle>
            <a:lvl1pPr>
              <a:defRPr/>
            </a:lvl1pPr>
          </a:lstStyle>
          <a:p>
            <a:pPr>
              <a:defRPr/>
            </a:pPr>
            <a:endParaRPr lang="it-IT"/>
          </a:p>
        </p:txBody>
      </p:sp>
      <p:sp>
        <p:nvSpPr>
          <p:cNvPr id="7" name="Rectangle 6">
            <a:extLst>
              <a:ext uri="{FF2B5EF4-FFF2-40B4-BE49-F238E27FC236}">
                <a16:creationId xmlns:a16="http://schemas.microsoft.com/office/drawing/2014/main" id="{ED35DCD4-23A5-46F9-B3EA-59ADFDB71E23}"/>
              </a:ext>
            </a:extLst>
          </p:cNvPr>
          <p:cNvSpPr>
            <a:spLocks noGrp="1" noChangeArrowheads="1"/>
          </p:cNvSpPr>
          <p:nvPr>
            <p:ph type="sldNum" sz="quarter" idx="12"/>
          </p:nvPr>
        </p:nvSpPr>
        <p:spPr>
          <a:ln/>
        </p:spPr>
        <p:txBody>
          <a:bodyPr/>
          <a:lstStyle>
            <a:lvl1pPr>
              <a:defRPr/>
            </a:lvl1pPr>
          </a:lstStyle>
          <a:p>
            <a:fld id="{9E92BB71-981D-4FA8-BAFB-8AEFFB905378}" type="slidenum">
              <a:rPr lang="it-IT" altLang="it-IT"/>
              <a:pPr/>
              <a:t>‹N›</a:t>
            </a:fld>
            <a:endParaRPr lang="it-IT" altLang="it-IT"/>
          </a:p>
        </p:txBody>
      </p:sp>
    </p:spTree>
    <p:extLst>
      <p:ext uri="{BB962C8B-B14F-4D97-AF65-F5344CB8AC3E}">
        <p14:creationId xmlns:p14="http://schemas.microsoft.com/office/powerpoint/2010/main" val="1918779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cSld name="Intestazione sezione">
    <p:bg>
      <p:bgPr>
        <a:blipFill dpi="0" rotWithShape="0">
          <a:blip r:embed="rId3"/>
          <a:srcRect/>
          <a:stretch>
            <a:fillRect/>
          </a:stretch>
        </a:blipFill>
        <a:effectLst/>
      </p:bgPr>
    </p:bg>
    <p:spTree>
      <p:nvGrpSpPr>
        <p:cNvPr id="1" name=""/>
        <p:cNvGrpSpPr/>
        <p:nvPr/>
      </p:nvGrpSpPr>
      <p:grpSpPr>
        <a:xfrm>
          <a:off x="0" y="0"/>
          <a:ext cx="0" cy="0"/>
          <a:chOff x="0" y="0"/>
          <a:chExt cx="0" cy="0"/>
        </a:xfrm>
      </p:grpSpPr>
      <p:grpSp>
        <p:nvGrpSpPr>
          <p:cNvPr id="4" name="Gruppo 6">
            <a:extLst>
              <a:ext uri="{FF2B5EF4-FFF2-40B4-BE49-F238E27FC236}">
                <a16:creationId xmlns:a16="http://schemas.microsoft.com/office/drawing/2014/main" id="{553E7167-2F74-4217-8FC0-04C7E924B384}"/>
              </a:ext>
            </a:extLst>
          </p:cNvPr>
          <p:cNvGrpSpPr>
            <a:grpSpLocks/>
          </p:cNvGrpSpPr>
          <p:nvPr userDrawn="1"/>
        </p:nvGrpSpPr>
        <p:grpSpPr bwMode="auto">
          <a:xfrm>
            <a:off x="0" y="0"/>
            <a:ext cx="9144000" cy="6858000"/>
            <a:chOff x="-1" y="0"/>
            <a:chExt cx="12192002" cy="6858000"/>
          </a:xfrm>
        </p:grpSpPr>
        <p:cxnSp>
          <p:nvCxnSpPr>
            <p:cNvPr id="5" name="Connettore diritto 4">
              <a:extLst>
                <a:ext uri="{FF2B5EF4-FFF2-40B4-BE49-F238E27FC236}">
                  <a16:creationId xmlns:a16="http://schemas.microsoft.com/office/drawing/2014/main" id="{5841C9BF-5F60-4284-8A22-C36B80E3FBC1}"/>
                </a:ext>
              </a:extLst>
            </p:cNvPr>
            <p:cNvCxnSpPr/>
            <p:nvPr/>
          </p:nvCxnSpPr>
          <p:spPr bwMode="hidden">
            <a:xfrm>
              <a:off x="6095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6" name="Connettore diritto 5">
              <a:extLst>
                <a:ext uri="{FF2B5EF4-FFF2-40B4-BE49-F238E27FC236}">
                  <a16:creationId xmlns:a16="http://schemas.microsoft.com/office/drawing/2014/main" id="{485F16DC-5384-47AE-8381-4DF8B02EC530}"/>
                </a:ext>
              </a:extLst>
            </p:cNvPr>
            <p:cNvCxnSpPr/>
            <p:nvPr/>
          </p:nvCxnSpPr>
          <p:spPr bwMode="hidden">
            <a:xfrm>
              <a:off x="18287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7" name="Connettore diritto 6">
              <a:extLst>
                <a:ext uri="{FF2B5EF4-FFF2-40B4-BE49-F238E27FC236}">
                  <a16:creationId xmlns:a16="http://schemas.microsoft.com/office/drawing/2014/main" id="{4833597F-52DD-45AC-820A-CAC9E4F7AEC9}"/>
                </a:ext>
              </a:extLst>
            </p:cNvPr>
            <p:cNvCxnSpPr/>
            <p:nvPr/>
          </p:nvCxnSpPr>
          <p:spPr bwMode="hidden">
            <a:xfrm>
              <a:off x="30480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8" name="Connettore diritto 7">
              <a:extLst>
                <a:ext uri="{FF2B5EF4-FFF2-40B4-BE49-F238E27FC236}">
                  <a16:creationId xmlns:a16="http://schemas.microsoft.com/office/drawing/2014/main" id="{8DFA1F4B-C1B2-41DC-A817-F08FBC347A1A}"/>
                </a:ext>
              </a:extLst>
            </p:cNvPr>
            <p:cNvCxnSpPr/>
            <p:nvPr/>
          </p:nvCxnSpPr>
          <p:spPr bwMode="hidden">
            <a:xfrm>
              <a:off x="42672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Connettore diritto 8">
              <a:extLst>
                <a:ext uri="{FF2B5EF4-FFF2-40B4-BE49-F238E27FC236}">
                  <a16:creationId xmlns:a16="http://schemas.microsoft.com/office/drawing/2014/main" id="{44E53391-869F-4FA9-8660-FED9C96A7DFC}"/>
                </a:ext>
              </a:extLst>
            </p:cNvPr>
            <p:cNvCxnSpPr/>
            <p:nvPr/>
          </p:nvCxnSpPr>
          <p:spPr bwMode="hidden">
            <a:xfrm>
              <a:off x="54864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Connettore diritto 9">
              <a:extLst>
                <a:ext uri="{FF2B5EF4-FFF2-40B4-BE49-F238E27FC236}">
                  <a16:creationId xmlns:a16="http://schemas.microsoft.com/office/drawing/2014/main" id="{66DC8C31-0505-48C8-82E0-5455F09BB976}"/>
                </a:ext>
              </a:extLst>
            </p:cNvPr>
            <p:cNvCxnSpPr/>
            <p:nvPr/>
          </p:nvCxnSpPr>
          <p:spPr bwMode="hidden">
            <a:xfrm>
              <a:off x="67056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Connettore diritto 10">
              <a:extLst>
                <a:ext uri="{FF2B5EF4-FFF2-40B4-BE49-F238E27FC236}">
                  <a16:creationId xmlns:a16="http://schemas.microsoft.com/office/drawing/2014/main" id="{F552F7BB-8C1F-44F3-9CBA-9B068C8CC21C}"/>
                </a:ext>
              </a:extLst>
            </p:cNvPr>
            <p:cNvCxnSpPr/>
            <p:nvPr/>
          </p:nvCxnSpPr>
          <p:spPr bwMode="hidden">
            <a:xfrm>
              <a:off x="79248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Connettore diritto 11">
              <a:extLst>
                <a:ext uri="{FF2B5EF4-FFF2-40B4-BE49-F238E27FC236}">
                  <a16:creationId xmlns:a16="http://schemas.microsoft.com/office/drawing/2014/main" id="{6B0B7A22-23EC-4F52-8451-785AE086C20F}"/>
                </a:ext>
              </a:extLst>
            </p:cNvPr>
            <p:cNvCxnSpPr/>
            <p:nvPr/>
          </p:nvCxnSpPr>
          <p:spPr bwMode="hidden">
            <a:xfrm>
              <a:off x="91440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Connettore diritto 12">
              <a:extLst>
                <a:ext uri="{FF2B5EF4-FFF2-40B4-BE49-F238E27FC236}">
                  <a16:creationId xmlns:a16="http://schemas.microsoft.com/office/drawing/2014/main" id="{1368826F-022B-4E05-968C-4D66333EA8AE}"/>
                </a:ext>
              </a:extLst>
            </p:cNvPr>
            <p:cNvCxnSpPr/>
            <p:nvPr/>
          </p:nvCxnSpPr>
          <p:spPr bwMode="hidden">
            <a:xfrm>
              <a:off x="103632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Connettore diritto 13">
              <a:extLst>
                <a:ext uri="{FF2B5EF4-FFF2-40B4-BE49-F238E27FC236}">
                  <a16:creationId xmlns:a16="http://schemas.microsoft.com/office/drawing/2014/main" id="{06348B29-63C2-4556-9F7D-485FB4A32D91}"/>
                </a:ext>
              </a:extLst>
            </p:cNvPr>
            <p:cNvCxnSpPr/>
            <p:nvPr/>
          </p:nvCxnSpPr>
          <p:spPr bwMode="hidden">
            <a:xfrm>
              <a:off x="115824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Connettore diritto 14">
              <a:extLst>
                <a:ext uri="{FF2B5EF4-FFF2-40B4-BE49-F238E27FC236}">
                  <a16:creationId xmlns:a16="http://schemas.microsoft.com/office/drawing/2014/main" id="{5D0DC3DC-1FD5-402B-AFD8-D1F3DE40312B}"/>
                </a:ext>
              </a:extLst>
            </p:cNvPr>
            <p:cNvCxnSpPr/>
            <p:nvPr/>
          </p:nvCxnSpPr>
          <p:spPr bwMode="hidden">
            <a:xfrm>
              <a:off x="2116" y="385763"/>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Connettore diritto 15">
              <a:extLst>
                <a:ext uri="{FF2B5EF4-FFF2-40B4-BE49-F238E27FC236}">
                  <a16:creationId xmlns:a16="http://schemas.microsoft.com/office/drawing/2014/main" id="{35E46BBD-FBF4-414D-B13E-7FBD466A4DB6}"/>
                </a:ext>
              </a:extLst>
            </p:cNvPr>
            <p:cNvCxnSpPr/>
            <p:nvPr/>
          </p:nvCxnSpPr>
          <p:spPr bwMode="hidden">
            <a:xfrm>
              <a:off x="2116" y="1611313"/>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Connettore diritto 16">
              <a:extLst>
                <a:ext uri="{FF2B5EF4-FFF2-40B4-BE49-F238E27FC236}">
                  <a16:creationId xmlns:a16="http://schemas.microsoft.com/office/drawing/2014/main" id="{A179EAFA-0FE4-4785-8469-E7DA4FB9E923}"/>
                </a:ext>
              </a:extLst>
            </p:cNvPr>
            <p:cNvCxnSpPr/>
            <p:nvPr/>
          </p:nvCxnSpPr>
          <p:spPr bwMode="hidden">
            <a:xfrm>
              <a:off x="2116" y="2835275"/>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Connettore diritto 17">
              <a:extLst>
                <a:ext uri="{FF2B5EF4-FFF2-40B4-BE49-F238E27FC236}">
                  <a16:creationId xmlns:a16="http://schemas.microsoft.com/office/drawing/2014/main" id="{63B2A311-C8A0-4CC0-B577-8C157DFD5EBA}"/>
                </a:ext>
              </a:extLst>
            </p:cNvPr>
            <p:cNvCxnSpPr/>
            <p:nvPr/>
          </p:nvCxnSpPr>
          <p:spPr bwMode="hidden">
            <a:xfrm>
              <a:off x="2116" y="4060825"/>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Connettore diritto 18">
              <a:extLst>
                <a:ext uri="{FF2B5EF4-FFF2-40B4-BE49-F238E27FC236}">
                  <a16:creationId xmlns:a16="http://schemas.microsoft.com/office/drawing/2014/main" id="{7429A8D6-024B-4E18-AE87-E89FCB6A0045}"/>
                </a:ext>
              </a:extLst>
            </p:cNvPr>
            <p:cNvCxnSpPr/>
            <p:nvPr/>
          </p:nvCxnSpPr>
          <p:spPr bwMode="hidden">
            <a:xfrm>
              <a:off x="2116" y="5284788"/>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Connettore diritto 19">
              <a:extLst>
                <a:ext uri="{FF2B5EF4-FFF2-40B4-BE49-F238E27FC236}">
                  <a16:creationId xmlns:a16="http://schemas.microsoft.com/office/drawing/2014/main" id="{BE7166F3-33EA-4D00-BBA9-8777FB1B8F37}"/>
                </a:ext>
              </a:extLst>
            </p:cNvPr>
            <p:cNvCxnSpPr/>
            <p:nvPr/>
          </p:nvCxnSpPr>
          <p:spPr bwMode="hidden">
            <a:xfrm>
              <a:off x="2116" y="6510338"/>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1" name="Gruppo 23">
              <a:extLst>
                <a:ext uri="{FF2B5EF4-FFF2-40B4-BE49-F238E27FC236}">
                  <a16:creationId xmlns:a16="http://schemas.microsoft.com/office/drawing/2014/main" id="{FD81FDA2-1D1F-4F38-9963-B7F2F8D2DEF2}"/>
                </a:ext>
              </a:extLst>
            </p:cNvPr>
            <p:cNvGrpSpPr>
              <a:grpSpLocks/>
            </p:cNvGrpSpPr>
            <p:nvPr userDrawn="1"/>
          </p:nvGrpSpPr>
          <p:grpSpPr bwMode="auto">
            <a:xfrm>
              <a:off x="-1" y="0"/>
              <a:ext cx="12192001" cy="6858000"/>
              <a:chOff x="-1" y="0"/>
              <a:chExt cx="12192001" cy="6858000"/>
            </a:xfrm>
          </p:grpSpPr>
          <p:cxnSp>
            <p:nvCxnSpPr>
              <p:cNvPr id="39" name="Connettore diritto 38">
                <a:extLst>
                  <a:ext uri="{FF2B5EF4-FFF2-40B4-BE49-F238E27FC236}">
                    <a16:creationId xmlns:a16="http://schemas.microsoft.com/office/drawing/2014/main" id="{74DB90B0-DFE7-45E0-A7E4-F96352937B8B}"/>
                  </a:ext>
                </a:extLst>
              </p:cNvPr>
              <p:cNvCxnSpPr/>
              <p:nvPr/>
            </p:nvCxnSpPr>
            <p:spPr bwMode="hidden">
              <a:xfrm>
                <a:off x="226483"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Connettore diritto 39">
                <a:extLst>
                  <a:ext uri="{FF2B5EF4-FFF2-40B4-BE49-F238E27FC236}">
                    <a16:creationId xmlns:a16="http://schemas.microsoft.com/office/drawing/2014/main" id="{50E91649-1EB0-4644-9C26-1FAAD1F6BE25}"/>
                  </a:ext>
                </a:extLst>
              </p:cNvPr>
              <p:cNvCxnSpPr/>
              <p:nvPr/>
            </p:nvCxnSpPr>
            <p:spPr bwMode="hidden">
              <a:xfrm>
                <a:off x="1449917"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Connettore diritto 40">
                <a:extLst>
                  <a:ext uri="{FF2B5EF4-FFF2-40B4-BE49-F238E27FC236}">
                    <a16:creationId xmlns:a16="http://schemas.microsoft.com/office/drawing/2014/main" id="{98B03FA5-D3F7-4A41-A027-B5732ECEA65B}"/>
                  </a:ext>
                </a:extLst>
              </p:cNvPr>
              <p:cNvCxnSpPr/>
              <p:nvPr/>
            </p:nvCxnSpPr>
            <p:spPr bwMode="hidden">
              <a:xfrm>
                <a:off x="2667000"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Connettore diritto 41">
                <a:extLst>
                  <a:ext uri="{FF2B5EF4-FFF2-40B4-BE49-F238E27FC236}">
                    <a16:creationId xmlns:a16="http://schemas.microsoft.com/office/drawing/2014/main" id="{D7306824-472E-4D9A-BE73-462C728CD303}"/>
                  </a:ext>
                </a:extLst>
              </p:cNvPr>
              <p:cNvCxnSpPr/>
              <p:nvPr/>
            </p:nvCxnSpPr>
            <p:spPr bwMode="hidden">
              <a:xfrm>
                <a:off x="3884084" y="0"/>
                <a:ext cx="6817784"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Connettore diritto 42">
                <a:extLst>
                  <a:ext uri="{FF2B5EF4-FFF2-40B4-BE49-F238E27FC236}">
                    <a16:creationId xmlns:a16="http://schemas.microsoft.com/office/drawing/2014/main" id="{946D4FBB-3C90-4DC7-8C22-2A6E0099FB70}"/>
                  </a:ext>
                </a:extLst>
              </p:cNvPr>
              <p:cNvCxnSpPr/>
              <p:nvPr/>
            </p:nvCxnSpPr>
            <p:spPr bwMode="hidden">
              <a:xfrm>
                <a:off x="5107517"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4" name="Gruppo 46">
                <a:extLst>
                  <a:ext uri="{FF2B5EF4-FFF2-40B4-BE49-F238E27FC236}">
                    <a16:creationId xmlns:a16="http://schemas.microsoft.com/office/drawing/2014/main" id="{A447E06A-812C-4A47-B351-0D130268D4CD}"/>
                  </a:ext>
                </a:extLst>
              </p:cNvPr>
              <p:cNvGrpSpPr>
                <a:grpSpLocks/>
              </p:cNvGrpSpPr>
              <p:nvPr/>
            </p:nvGrpSpPr>
            <p:grpSpPr bwMode="auto">
              <a:xfrm>
                <a:off x="6327885" y="0"/>
                <a:ext cx="5864115" cy="5898673"/>
                <a:chOff x="6327885" y="0"/>
                <a:chExt cx="5864115" cy="5898673"/>
              </a:xfrm>
            </p:grpSpPr>
            <p:cxnSp>
              <p:nvCxnSpPr>
                <p:cNvPr id="50" name="Connettore diritto 49">
                  <a:extLst>
                    <a:ext uri="{FF2B5EF4-FFF2-40B4-BE49-F238E27FC236}">
                      <a16:creationId xmlns:a16="http://schemas.microsoft.com/office/drawing/2014/main" id="{7A9B9C47-1EBB-4BA1-8AD8-38183BA9837D}"/>
                    </a:ext>
                  </a:extLst>
                </p:cNvPr>
                <p:cNvCxnSpPr/>
                <p:nvPr/>
              </p:nvCxnSpPr>
              <p:spPr bwMode="hidden">
                <a:xfrm>
                  <a:off x="6328833" y="0"/>
                  <a:ext cx="5863168"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Connettore diritto 50">
                  <a:extLst>
                    <a:ext uri="{FF2B5EF4-FFF2-40B4-BE49-F238E27FC236}">
                      <a16:creationId xmlns:a16="http://schemas.microsoft.com/office/drawing/2014/main" id="{8710910C-4831-44A7-8819-99D8322F2253}"/>
                    </a:ext>
                  </a:extLst>
                </p:cNvPr>
                <p:cNvCxnSpPr/>
                <p:nvPr/>
              </p:nvCxnSpPr>
              <p:spPr bwMode="hidden">
                <a:xfrm>
                  <a:off x="7550151" y="0"/>
                  <a:ext cx="4641851"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Connettore diritto 51">
                  <a:extLst>
                    <a:ext uri="{FF2B5EF4-FFF2-40B4-BE49-F238E27FC236}">
                      <a16:creationId xmlns:a16="http://schemas.microsoft.com/office/drawing/2014/main" id="{C791C737-3C10-4A60-8838-DC26D056030A}"/>
                    </a:ext>
                  </a:extLst>
                </p:cNvPr>
                <p:cNvCxnSpPr/>
                <p:nvPr/>
              </p:nvCxnSpPr>
              <p:spPr bwMode="hidden">
                <a:xfrm>
                  <a:off x="8773584" y="0"/>
                  <a:ext cx="3418417"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Connettore diritto 52">
                  <a:extLst>
                    <a:ext uri="{FF2B5EF4-FFF2-40B4-BE49-F238E27FC236}">
                      <a16:creationId xmlns:a16="http://schemas.microsoft.com/office/drawing/2014/main" id="{4A7F57C5-1B7B-4907-9F96-52ABAA2270D7}"/>
                    </a:ext>
                  </a:extLst>
                </p:cNvPr>
                <p:cNvCxnSpPr/>
                <p:nvPr/>
              </p:nvCxnSpPr>
              <p:spPr bwMode="hidden">
                <a:xfrm>
                  <a:off x="9982201" y="0"/>
                  <a:ext cx="2209801"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Connettore diritto 53">
                  <a:extLst>
                    <a:ext uri="{FF2B5EF4-FFF2-40B4-BE49-F238E27FC236}">
                      <a16:creationId xmlns:a16="http://schemas.microsoft.com/office/drawing/2014/main" id="{A96067BE-ACEE-4872-8549-C0A8EFA38E47}"/>
                    </a:ext>
                  </a:extLst>
                </p:cNvPr>
                <p:cNvCxnSpPr/>
                <p:nvPr/>
              </p:nvCxnSpPr>
              <p:spPr bwMode="hidden">
                <a:xfrm>
                  <a:off x="11199285" y="0"/>
                  <a:ext cx="992716"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5" name="Connettore diritto 44">
                <a:extLst>
                  <a:ext uri="{FF2B5EF4-FFF2-40B4-BE49-F238E27FC236}">
                    <a16:creationId xmlns:a16="http://schemas.microsoft.com/office/drawing/2014/main" id="{1F5E31C3-E4C1-47CC-A424-BDD64260229F}"/>
                  </a:ext>
                </a:extLst>
              </p:cNvPr>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Connettore diritto 45">
                <a:extLst>
                  <a:ext uri="{FF2B5EF4-FFF2-40B4-BE49-F238E27FC236}">
                    <a16:creationId xmlns:a16="http://schemas.microsoft.com/office/drawing/2014/main" id="{C21B54F7-3199-4E5B-9582-18CF79EFF8DD}"/>
                  </a:ext>
                </a:extLst>
              </p:cNvPr>
              <p:cNvCxnSpPr/>
              <p:nvPr/>
            </p:nvCxnSpPr>
            <p:spPr bwMode="hidden">
              <a:xfrm flipH="1" flipV="1">
                <a:off x="-1" y="2227263"/>
                <a:ext cx="4614334"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Connettore diritto 46">
                <a:extLst>
                  <a:ext uri="{FF2B5EF4-FFF2-40B4-BE49-F238E27FC236}">
                    <a16:creationId xmlns:a16="http://schemas.microsoft.com/office/drawing/2014/main" id="{C2BC817B-EC6C-44B4-87AA-B61D692CBB4D}"/>
                  </a:ext>
                </a:extLst>
              </p:cNvPr>
              <p:cNvCxnSpPr/>
              <p:nvPr/>
            </p:nvCxnSpPr>
            <p:spPr bwMode="hidden">
              <a:xfrm flipH="1" flipV="1">
                <a:off x="-1" y="3432175"/>
                <a:ext cx="3399367"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Connettore diritto 47">
                <a:extLst>
                  <a:ext uri="{FF2B5EF4-FFF2-40B4-BE49-F238E27FC236}">
                    <a16:creationId xmlns:a16="http://schemas.microsoft.com/office/drawing/2014/main" id="{7D09A7CE-CAA3-4B82-AC95-0379A79BE127}"/>
                  </a:ext>
                </a:extLst>
              </p:cNvPr>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Connettore diritto 48">
                <a:extLst>
                  <a:ext uri="{FF2B5EF4-FFF2-40B4-BE49-F238E27FC236}">
                    <a16:creationId xmlns:a16="http://schemas.microsoft.com/office/drawing/2014/main" id="{205F89FB-BC2D-4665-8718-D0917E07187D}"/>
                  </a:ext>
                </a:extLst>
              </p:cNvPr>
              <p:cNvCxnSpPr/>
              <p:nvPr/>
            </p:nvCxnSpPr>
            <p:spPr bwMode="hidden">
              <a:xfrm flipH="1" flipV="1">
                <a:off x="-1" y="5864225"/>
                <a:ext cx="986367"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2" name="Gruppo 24">
              <a:extLst>
                <a:ext uri="{FF2B5EF4-FFF2-40B4-BE49-F238E27FC236}">
                  <a16:creationId xmlns:a16="http://schemas.microsoft.com/office/drawing/2014/main" id="{82C524FE-2444-4662-8352-BF34EE760B4F}"/>
                </a:ext>
              </a:extLst>
            </p:cNvPr>
            <p:cNvGrpSpPr>
              <a:grpSpLocks/>
            </p:cNvGrpSpPr>
            <p:nvPr userDrawn="1"/>
          </p:nvGrpSpPr>
          <p:grpSpPr bwMode="auto">
            <a:xfrm flipH="1">
              <a:off x="0" y="0"/>
              <a:ext cx="12192001" cy="6858000"/>
              <a:chOff x="-1" y="0"/>
              <a:chExt cx="12192001" cy="6858000"/>
            </a:xfrm>
          </p:grpSpPr>
          <p:cxnSp>
            <p:nvCxnSpPr>
              <p:cNvPr id="23" name="Connettore diritto 22">
                <a:extLst>
                  <a:ext uri="{FF2B5EF4-FFF2-40B4-BE49-F238E27FC236}">
                    <a16:creationId xmlns:a16="http://schemas.microsoft.com/office/drawing/2014/main" id="{D1105910-D7B2-4541-9FDA-0EB2284FB7A2}"/>
                  </a:ext>
                </a:extLst>
              </p:cNvPr>
              <p:cNvCxnSpPr/>
              <p:nvPr/>
            </p:nvCxnSpPr>
            <p:spPr bwMode="hidden">
              <a:xfrm>
                <a:off x="226482"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Connettore diritto 23">
                <a:extLst>
                  <a:ext uri="{FF2B5EF4-FFF2-40B4-BE49-F238E27FC236}">
                    <a16:creationId xmlns:a16="http://schemas.microsoft.com/office/drawing/2014/main" id="{19353249-4368-44FB-AB5F-3DBE1D177053}"/>
                  </a:ext>
                </a:extLst>
              </p:cNvPr>
              <p:cNvCxnSpPr/>
              <p:nvPr/>
            </p:nvCxnSpPr>
            <p:spPr bwMode="hidden">
              <a:xfrm>
                <a:off x="1449915"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Connettore diritto 24">
                <a:extLst>
                  <a:ext uri="{FF2B5EF4-FFF2-40B4-BE49-F238E27FC236}">
                    <a16:creationId xmlns:a16="http://schemas.microsoft.com/office/drawing/2014/main" id="{4D7487D8-BC0C-4218-A083-3F8D5EF382FC}"/>
                  </a:ext>
                </a:extLst>
              </p:cNvPr>
              <p:cNvCxnSpPr/>
              <p:nvPr/>
            </p:nvCxnSpPr>
            <p:spPr bwMode="hidden">
              <a:xfrm>
                <a:off x="2667000"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6" name="Connettore diritto 25">
                <a:extLst>
                  <a:ext uri="{FF2B5EF4-FFF2-40B4-BE49-F238E27FC236}">
                    <a16:creationId xmlns:a16="http://schemas.microsoft.com/office/drawing/2014/main" id="{2BE96E27-F623-4787-AADB-885A13DA774F}"/>
                  </a:ext>
                </a:extLst>
              </p:cNvPr>
              <p:cNvCxnSpPr/>
              <p:nvPr/>
            </p:nvCxnSpPr>
            <p:spPr bwMode="hidden">
              <a:xfrm>
                <a:off x="3884082" y="0"/>
                <a:ext cx="6817785"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Connettore diritto 26">
                <a:extLst>
                  <a:ext uri="{FF2B5EF4-FFF2-40B4-BE49-F238E27FC236}">
                    <a16:creationId xmlns:a16="http://schemas.microsoft.com/office/drawing/2014/main" id="{7124D18D-DBF4-4E56-8588-F6085F994D7B}"/>
                  </a:ext>
                </a:extLst>
              </p:cNvPr>
              <p:cNvCxnSpPr/>
              <p:nvPr/>
            </p:nvCxnSpPr>
            <p:spPr bwMode="hidden">
              <a:xfrm>
                <a:off x="5149849" y="0"/>
                <a:ext cx="6817785"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8" name="Gruppo 30">
                <a:extLst>
                  <a:ext uri="{FF2B5EF4-FFF2-40B4-BE49-F238E27FC236}">
                    <a16:creationId xmlns:a16="http://schemas.microsoft.com/office/drawing/2014/main" id="{1A8A75A4-DAF9-4387-9C7D-20EB61A9A20C}"/>
                  </a:ext>
                </a:extLst>
              </p:cNvPr>
              <p:cNvGrpSpPr>
                <a:grpSpLocks/>
              </p:cNvGrpSpPr>
              <p:nvPr/>
            </p:nvGrpSpPr>
            <p:grpSpPr bwMode="auto">
              <a:xfrm>
                <a:off x="6327885" y="0"/>
                <a:ext cx="5864115" cy="5898673"/>
                <a:chOff x="6327885" y="0"/>
                <a:chExt cx="5864115" cy="5898673"/>
              </a:xfrm>
            </p:grpSpPr>
            <p:cxnSp>
              <p:nvCxnSpPr>
                <p:cNvPr id="34" name="Connettore diritto 33">
                  <a:extLst>
                    <a:ext uri="{FF2B5EF4-FFF2-40B4-BE49-F238E27FC236}">
                      <a16:creationId xmlns:a16="http://schemas.microsoft.com/office/drawing/2014/main" id="{8428744F-9CE9-4565-9289-D4916F256D55}"/>
                    </a:ext>
                  </a:extLst>
                </p:cNvPr>
                <p:cNvCxnSpPr/>
                <p:nvPr/>
              </p:nvCxnSpPr>
              <p:spPr bwMode="hidden">
                <a:xfrm>
                  <a:off x="6328833" y="0"/>
                  <a:ext cx="5863168"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Connettore diritto 34">
                  <a:extLst>
                    <a:ext uri="{FF2B5EF4-FFF2-40B4-BE49-F238E27FC236}">
                      <a16:creationId xmlns:a16="http://schemas.microsoft.com/office/drawing/2014/main" id="{8167206B-B738-497E-B855-8462E09E0213}"/>
                    </a:ext>
                  </a:extLst>
                </p:cNvPr>
                <p:cNvCxnSpPr/>
                <p:nvPr/>
              </p:nvCxnSpPr>
              <p:spPr bwMode="hidden">
                <a:xfrm>
                  <a:off x="7550149" y="0"/>
                  <a:ext cx="4641852"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Connettore diritto 35">
                  <a:extLst>
                    <a:ext uri="{FF2B5EF4-FFF2-40B4-BE49-F238E27FC236}">
                      <a16:creationId xmlns:a16="http://schemas.microsoft.com/office/drawing/2014/main" id="{D7BDE700-F202-44E9-8A08-0163CD91A114}"/>
                    </a:ext>
                  </a:extLst>
                </p:cNvPr>
                <p:cNvCxnSpPr/>
                <p:nvPr/>
              </p:nvCxnSpPr>
              <p:spPr bwMode="hidden">
                <a:xfrm>
                  <a:off x="8773583" y="0"/>
                  <a:ext cx="3418418"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Connettore diritto 36">
                  <a:extLst>
                    <a:ext uri="{FF2B5EF4-FFF2-40B4-BE49-F238E27FC236}">
                      <a16:creationId xmlns:a16="http://schemas.microsoft.com/office/drawing/2014/main" id="{845032B6-A160-4169-AF3B-53C96F74F360}"/>
                    </a:ext>
                  </a:extLst>
                </p:cNvPr>
                <p:cNvCxnSpPr/>
                <p:nvPr/>
              </p:nvCxnSpPr>
              <p:spPr bwMode="hidden">
                <a:xfrm>
                  <a:off x="9982201" y="0"/>
                  <a:ext cx="2209801"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Connettore diritto 37">
                  <a:extLst>
                    <a:ext uri="{FF2B5EF4-FFF2-40B4-BE49-F238E27FC236}">
                      <a16:creationId xmlns:a16="http://schemas.microsoft.com/office/drawing/2014/main" id="{D2392713-B8A1-485C-A006-B3EAF29320ED}"/>
                    </a:ext>
                  </a:extLst>
                </p:cNvPr>
                <p:cNvCxnSpPr/>
                <p:nvPr/>
              </p:nvCxnSpPr>
              <p:spPr bwMode="hidden">
                <a:xfrm>
                  <a:off x="11199284" y="0"/>
                  <a:ext cx="992718"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29" name="Connettore diritto 28">
                <a:extLst>
                  <a:ext uri="{FF2B5EF4-FFF2-40B4-BE49-F238E27FC236}">
                    <a16:creationId xmlns:a16="http://schemas.microsoft.com/office/drawing/2014/main" id="{B2DE9738-BA28-486E-A9AA-DBD0EB17C502}"/>
                  </a:ext>
                </a:extLst>
              </p:cNvPr>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Connettore diritto 29">
                <a:extLst>
                  <a:ext uri="{FF2B5EF4-FFF2-40B4-BE49-F238E27FC236}">
                    <a16:creationId xmlns:a16="http://schemas.microsoft.com/office/drawing/2014/main" id="{D5CA14FC-463B-41CF-BF89-33E828A88695}"/>
                  </a:ext>
                </a:extLst>
              </p:cNvPr>
              <p:cNvCxnSpPr/>
              <p:nvPr/>
            </p:nvCxnSpPr>
            <p:spPr bwMode="hidden">
              <a:xfrm flipH="1" flipV="1">
                <a:off x="-1" y="2227263"/>
                <a:ext cx="4614334"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Connettore diritto 30">
                <a:extLst>
                  <a:ext uri="{FF2B5EF4-FFF2-40B4-BE49-F238E27FC236}">
                    <a16:creationId xmlns:a16="http://schemas.microsoft.com/office/drawing/2014/main" id="{4B9E197A-78A5-4211-98F4-15B3ECE57337}"/>
                  </a:ext>
                </a:extLst>
              </p:cNvPr>
              <p:cNvCxnSpPr/>
              <p:nvPr/>
            </p:nvCxnSpPr>
            <p:spPr bwMode="hidden">
              <a:xfrm flipH="1" flipV="1">
                <a:off x="-1" y="3432175"/>
                <a:ext cx="3399367"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Connettore diritto 31">
                <a:extLst>
                  <a:ext uri="{FF2B5EF4-FFF2-40B4-BE49-F238E27FC236}">
                    <a16:creationId xmlns:a16="http://schemas.microsoft.com/office/drawing/2014/main" id="{A4804312-48A1-439C-87CC-CD93E44E6D2A}"/>
                  </a:ext>
                </a:extLst>
              </p:cNvPr>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Connettore diritto 32">
                <a:extLst>
                  <a:ext uri="{FF2B5EF4-FFF2-40B4-BE49-F238E27FC236}">
                    <a16:creationId xmlns:a16="http://schemas.microsoft.com/office/drawing/2014/main" id="{CB018244-D6B9-4B2C-9566-0A0B1B84DCFB}"/>
                  </a:ext>
                </a:extLst>
              </p:cNvPr>
              <p:cNvCxnSpPr/>
              <p:nvPr/>
            </p:nvCxnSpPr>
            <p:spPr bwMode="hidden">
              <a:xfrm flipH="1" flipV="1">
                <a:off x="-1" y="5864225"/>
                <a:ext cx="986367"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cxnSp>
        <p:nvCxnSpPr>
          <p:cNvPr id="55" name="Connettore diritto 54">
            <a:extLst>
              <a:ext uri="{FF2B5EF4-FFF2-40B4-BE49-F238E27FC236}">
                <a16:creationId xmlns:a16="http://schemas.microsoft.com/office/drawing/2014/main" id="{6DAB19A4-D042-43C5-AC22-09C2E795F259}"/>
              </a:ext>
            </a:extLst>
          </p:cNvPr>
          <p:cNvCxnSpPr/>
          <p:nvPr userDrawn="1"/>
        </p:nvCxnSpPr>
        <p:spPr>
          <a:xfrm>
            <a:off x="971550" y="5294313"/>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971550" y="2541573"/>
            <a:ext cx="7200900" cy="2743200"/>
          </a:xfrm>
        </p:spPr>
        <p:txBody>
          <a:bodyPr rtlCol="0" anchor="b">
            <a:normAutofit/>
          </a:bodyPr>
          <a:lstStyle>
            <a:lvl1pPr>
              <a:lnSpc>
                <a:spcPct val="85000"/>
              </a:lnSpc>
              <a:defRPr sz="4500" cap="none" baseline="0">
                <a:solidFill>
                  <a:schemeClr val="tx1"/>
                </a:solidFill>
              </a:defRPr>
            </a:lvl1pPr>
          </a:lstStyle>
          <a:p>
            <a:r>
              <a:rPr lang="it-IT"/>
              <a:t>Fare clic per modificare lo stile del titolo dello schema</a:t>
            </a:r>
            <a:endParaRPr lang="it-IT" dirty="0"/>
          </a:p>
        </p:txBody>
      </p:sp>
      <p:sp>
        <p:nvSpPr>
          <p:cNvPr id="3" name="Segnaposto testo 2"/>
          <p:cNvSpPr>
            <a:spLocks noGrp="1"/>
          </p:cNvSpPr>
          <p:nvPr>
            <p:ph type="body" idx="1"/>
          </p:nvPr>
        </p:nvSpPr>
        <p:spPr>
          <a:xfrm>
            <a:off x="971550" y="5431536"/>
            <a:ext cx="7200900" cy="457200"/>
          </a:xfrm>
        </p:spPr>
        <p:txBody>
          <a:bodyPr rtlCol="0">
            <a:normAutofit/>
          </a:bodyPr>
          <a:lstStyle>
            <a:lvl1pPr marL="0" indent="0">
              <a:spcBef>
                <a:spcPts val="0"/>
              </a:spcBef>
              <a:buNone/>
              <a:defRPr sz="1500" b="0">
                <a:solidFill>
                  <a:schemeClr val="tx1"/>
                </a:solidFill>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it-IT"/>
              <a:t>Fare clic per modificare gli stili del testo dello schema</a:t>
            </a:r>
          </a:p>
        </p:txBody>
      </p:sp>
    </p:spTree>
    <p:extLst>
      <p:ext uri="{BB962C8B-B14F-4D97-AF65-F5344CB8AC3E}">
        <p14:creationId xmlns:p14="http://schemas.microsoft.com/office/powerpoint/2010/main" val="3402124158"/>
      </p:ext>
    </p:extLst>
  </p:cSld>
  <p:clrMapOvr>
    <a:overrideClrMapping bg1="dk1" tx1="lt1" bg2="dk2" tx2="lt2" accent1="accent1" accent2="accent2" accent3="accent3" accent4="accent4" accent5="accent5" accent6="accent6" hlink="hlink" folHlink="folHlink"/>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0"/>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BB593E7-1C88-4868-A47C-2C283C38D27A}"/>
              </a:ext>
            </a:extLst>
          </p:cNvPr>
          <p:cNvSpPr>
            <a:spLocks noGrp="1" noChangeArrowheads="1"/>
          </p:cNvSpPr>
          <p:nvPr>
            <p:ph type="title"/>
          </p:nvPr>
        </p:nvSpPr>
        <p:spPr bwMode="auto">
          <a:xfrm>
            <a:off x="901700" y="280988"/>
            <a:ext cx="6680200" cy="77311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stile su due righe </a:t>
            </a:r>
          </a:p>
        </p:txBody>
      </p:sp>
      <p:sp>
        <p:nvSpPr>
          <p:cNvPr id="1027" name="Rectangle 3">
            <a:extLst>
              <a:ext uri="{FF2B5EF4-FFF2-40B4-BE49-F238E27FC236}">
                <a16:creationId xmlns:a16="http://schemas.microsoft.com/office/drawing/2014/main" id="{CAC7983B-D536-4E94-954D-C95F9A3E019B}"/>
              </a:ext>
            </a:extLst>
          </p:cNvPr>
          <p:cNvSpPr>
            <a:spLocks noGrp="1" noChangeArrowheads="1"/>
          </p:cNvSpPr>
          <p:nvPr>
            <p:ph type="body" idx="1"/>
          </p:nvPr>
        </p:nvSpPr>
        <p:spPr bwMode="auto">
          <a:xfrm>
            <a:off x="904875" y="1511300"/>
            <a:ext cx="7226300" cy="4114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028" name="Rectangle 4">
            <a:extLst>
              <a:ext uri="{FF2B5EF4-FFF2-40B4-BE49-F238E27FC236}">
                <a16:creationId xmlns:a16="http://schemas.microsoft.com/office/drawing/2014/main" id="{3CFC28D4-ECD1-4591-937E-6637FB693E4A}"/>
              </a:ext>
            </a:extLst>
          </p:cNvPr>
          <p:cNvSpPr>
            <a:spLocks noGrp="1" noChangeArrowheads="1"/>
          </p:cNvSpPr>
          <p:nvPr>
            <p:ph type="dt" sz="half" idx="2"/>
          </p:nvPr>
        </p:nvSpPr>
        <p:spPr bwMode="auto">
          <a:xfrm>
            <a:off x="685800" y="6248400"/>
            <a:ext cx="1905000" cy="457200"/>
          </a:xfrm>
          <a:prstGeom prst="rect">
            <a:avLst/>
          </a:prstGeom>
          <a:noFill/>
          <a:ln>
            <a:noFill/>
          </a:ln>
        </p:spPr>
        <p:txBody>
          <a:bodyPr vert="horz" wrap="square" lIns="91440" tIns="45720" rIns="91440" bIns="45720" numCol="1" anchor="t" anchorCtr="0" compatLnSpc="1">
            <a:prstTxWarp prst="textNoShape">
              <a:avLst/>
            </a:prstTxWarp>
          </a:bodyPr>
          <a:lstStyle>
            <a:lvl1pPr>
              <a:defRPr sz="1400">
                <a:latin typeface="Arial" charset="0"/>
                <a:ea typeface="ヒラギノ角ゴ Pro W3" charset="0"/>
                <a:cs typeface="+mn-cs"/>
              </a:defRPr>
            </a:lvl1pPr>
          </a:lstStyle>
          <a:p>
            <a:pPr>
              <a:defRPr/>
            </a:pPr>
            <a:endParaRPr lang="it-IT"/>
          </a:p>
        </p:txBody>
      </p:sp>
      <p:sp>
        <p:nvSpPr>
          <p:cNvPr id="1029" name="Rectangle 5">
            <a:extLst>
              <a:ext uri="{FF2B5EF4-FFF2-40B4-BE49-F238E27FC236}">
                <a16:creationId xmlns:a16="http://schemas.microsoft.com/office/drawing/2014/main" id="{2A5E0CCA-3D2C-4992-974A-FA4837143AFE}"/>
              </a:ext>
            </a:extLst>
          </p:cNvPr>
          <p:cNvSpPr>
            <a:spLocks noGrp="1" noChangeArrowheads="1"/>
          </p:cNvSpPr>
          <p:nvPr>
            <p:ph type="ftr" sz="quarter" idx="3"/>
          </p:nvPr>
        </p:nvSpPr>
        <p:spPr bwMode="auto">
          <a:xfrm>
            <a:off x="3124200" y="6248400"/>
            <a:ext cx="2895600" cy="457200"/>
          </a:xfrm>
          <a:prstGeom prst="rect">
            <a:avLst/>
          </a:prstGeom>
          <a:noFill/>
          <a:ln>
            <a:noFill/>
          </a:ln>
        </p:spPr>
        <p:txBody>
          <a:bodyPr vert="horz" wrap="square" lIns="91440" tIns="45720" rIns="91440" bIns="45720" numCol="1" anchor="t" anchorCtr="0" compatLnSpc="1">
            <a:prstTxWarp prst="textNoShape">
              <a:avLst/>
            </a:prstTxWarp>
          </a:bodyPr>
          <a:lstStyle>
            <a:lvl1pPr algn="ctr">
              <a:defRPr sz="1400">
                <a:latin typeface="Arial" charset="0"/>
                <a:ea typeface="ヒラギノ角ゴ Pro W3" charset="0"/>
                <a:cs typeface="+mn-cs"/>
              </a:defRPr>
            </a:lvl1pPr>
          </a:lstStyle>
          <a:p>
            <a:pPr>
              <a:defRPr/>
            </a:pPr>
            <a:endParaRPr lang="it-IT"/>
          </a:p>
        </p:txBody>
      </p:sp>
      <p:sp>
        <p:nvSpPr>
          <p:cNvPr id="1030" name="Rectangle 6">
            <a:extLst>
              <a:ext uri="{FF2B5EF4-FFF2-40B4-BE49-F238E27FC236}">
                <a16:creationId xmlns:a16="http://schemas.microsoft.com/office/drawing/2014/main" id="{511AF303-F6C9-4D36-9865-3A965C82B9AE}"/>
              </a:ext>
            </a:extLst>
          </p:cNvPr>
          <p:cNvSpPr>
            <a:spLocks noGrp="1" noChangeArrowheads="1"/>
          </p:cNvSpPr>
          <p:nvPr>
            <p:ph type="sldNum" sz="quarter" idx="4"/>
          </p:nvPr>
        </p:nvSpPr>
        <p:spPr bwMode="auto">
          <a:xfrm>
            <a:off x="8131175" y="6299200"/>
            <a:ext cx="730250" cy="457200"/>
          </a:xfrm>
          <a:prstGeom prst="rect">
            <a:avLst/>
          </a:prstGeom>
          <a:noFill/>
          <a:ln>
            <a:noFill/>
          </a:ln>
        </p:spPr>
        <p:txBody>
          <a:bodyPr vert="horz" wrap="square" lIns="91440" tIns="45720" rIns="91440" bIns="45720" numCol="1" anchor="t" anchorCtr="0" compatLnSpc="1">
            <a:prstTxWarp prst="textNoShape">
              <a:avLst/>
            </a:prstTxWarp>
          </a:bodyPr>
          <a:lstStyle>
            <a:lvl1pPr algn="ctr">
              <a:defRPr sz="1200"/>
            </a:lvl1pPr>
          </a:lstStyle>
          <a:p>
            <a:fld id="{83A8C16E-14A2-4D55-A4A9-256621DEA2BB}" type="slidenum">
              <a:rPr lang="it-IT" altLang="it-IT"/>
              <a:pPr/>
              <a:t>‹N›</a:t>
            </a:fld>
            <a:endParaRPr lang="it-IT" altLang="it-IT"/>
          </a:p>
        </p:txBody>
      </p:sp>
    </p:spTree>
    <p:extLst>
      <p:ext uri="{BB962C8B-B14F-4D97-AF65-F5344CB8AC3E}">
        <p14:creationId xmlns:p14="http://schemas.microsoft.com/office/powerpoint/2010/main" val="2285120897"/>
      </p:ext>
    </p:extLst>
  </p:cSld>
  <p:clrMap bg1="lt1" tx1="dk1" bg2="lt2" tx2="dk2" accent1="accent1" accent2="accent2" accent3="accent3" accent4="accent4" accent5="accent5" accent6="accent6" hlink="hlink" folHlink="folHlink"/>
  <p:sldLayoutIdLst>
    <p:sldLayoutId id="2147484338" r:id="rId1"/>
    <p:sldLayoutId id="2147484339" r:id="rId2"/>
    <p:sldLayoutId id="2147484340" r:id="rId3"/>
    <p:sldLayoutId id="2147484341" r:id="rId4"/>
    <p:sldLayoutId id="2147484342" r:id="rId5"/>
    <p:sldLayoutId id="2147484343" r:id="rId6"/>
    <p:sldLayoutId id="2147484344" r:id="rId7"/>
    <p:sldLayoutId id="2147484345" r:id="rId8"/>
  </p:sldLayoutIdLst>
  <p:hf hdr="0" ftr="0" dt="0"/>
  <p:txStyles>
    <p:titleStyle>
      <a:lvl1pPr algn="l" rtl="0" eaLnBrk="0" fontAlgn="base" hangingPunct="0">
        <a:spcBef>
          <a:spcPct val="0"/>
        </a:spcBef>
        <a:spcAft>
          <a:spcPct val="0"/>
        </a:spcAft>
        <a:defRPr sz="2800" b="1">
          <a:solidFill>
            <a:srgbClr val="005E7D"/>
          </a:solidFill>
          <a:latin typeface="Arial"/>
          <a:ea typeface="+mj-ea"/>
          <a:cs typeface="+mj-cs"/>
        </a:defRPr>
      </a:lvl1pPr>
      <a:lvl2pPr algn="l" rtl="0" eaLnBrk="0" fontAlgn="base" hangingPunct="0">
        <a:spcBef>
          <a:spcPct val="0"/>
        </a:spcBef>
        <a:spcAft>
          <a:spcPct val="0"/>
        </a:spcAft>
        <a:defRPr sz="2800" b="1">
          <a:solidFill>
            <a:srgbClr val="005E7D"/>
          </a:solidFill>
          <a:latin typeface="Arial" charset="0"/>
          <a:ea typeface="ヒラギノ角ゴ Pro W3" charset="0"/>
          <a:cs typeface="ヒラギノ角ゴ Pro W3" charset="0"/>
        </a:defRPr>
      </a:lvl2pPr>
      <a:lvl3pPr algn="l" rtl="0" eaLnBrk="0" fontAlgn="base" hangingPunct="0">
        <a:spcBef>
          <a:spcPct val="0"/>
        </a:spcBef>
        <a:spcAft>
          <a:spcPct val="0"/>
        </a:spcAft>
        <a:defRPr sz="2800" b="1">
          <a:solidFill>
            <a:srgbClr val="005E7D"/>
          </a:solidFill>
          <a:latin typeface="Arial" charset="0"/>
          <a:ea typeface="ヒラギノ角ゴ Pro W3" charset="0"/>
          <a:cs typeface="ヒラギノ角ゴ Pro W3" charset="0"/>
        </a:defRPr>
      </a:lvl3pPr>
      <a:lvl4pPr algn="l" rtl="0" eaLnBrk="0" fontAlgn="base" hangingPunct="0">
        <a:spcBef>
          <a:spcPct val="0"/>
        </a:spcBef>
        <a:spcAft>
          <a:spcPct val="0"/>
        </a:spcAft>
        <a:defRPr sz="2800" b="1">
          <a:solidFill>
            <a:srgbClr val="005E7D"/>
          </a:solidFill>
          <a:latin typeface="Arial" charset="0"/>
          <a:ea typeface="ヒラギノ角ゴ Pro W3" charset="0"/>
          <a:cs typeface="ヒラギノ角ゴ Pro W3" charset="0"/>
        </a:defRPr>
      </a:lvl4pPr>
      <a:lvl5pPr algn="l" rtl="0" eaLnBrk="0" fontAlgn="base" hangingPunct="0">
        <a:spcBef>
          <a:spcPct val="0"/>
        </a:spcBef>
        <a:spcAft>
          <a:spcPct val="0"/>
        </a:spcAft>
        <a:defRPr sz="2800" b="1">
          <a:solidFill>
            <a:srgbClr val="005E7D"/>
          </a:solidFill>
          <a:latin typeface="Arial" charset="0"/>
          <a:ea typeface="ヒラギノ角ゴ Pro W3" charset="0"/>
          <a:cs typeface="ヒラギノ角ゴ Pro W3" charset="0"/>
        </a:defRPr>
      </a:lvl5pPr>
      <a:lvl6pPr marL="457200" algn="l" rtl="0" fontAlgn="base">
        <a:spcBef>
          <a:spcPct val="0"/>
        </a:spcBef>
        <a:spcAft>
          <a:spcPct val="0"/>
        </a:spcAft>
        <a:defRPr sz="2800" b="1">
          <a:solidFill>
            <a:srgbClr val="005E7D"/>
          </a:solidFill>
          <a:latin typeface="Arial" charset="0"/>
          <a:ea typeface="ヒラギノ角ゴ Pro W3" charset="0"/>
          <a:cs typeface="ヒラギノ角ゴ Pro W3" charset="0"/>
        </a:defRPr>
      </a:lvl6pPr>
      <a:lvl7pPr marL="914400" algn="l" rtl="0" fontAlgn="base">
        <a:spcBef>
          <a:spcPct val="0"/>
        </a:spcBef>
        <a:spcAft>
          <a:spcPct val="0"/>
        </a:spcAft>
        <a:defRPr sz="2800" b="1">
          <a:solidFill>
            <a:srgbClr val="005E7D"/>
          </a:solidFill>
          <a:latin typeface="Arial" charset="0"/>
          <a:ea typeface="ヒラギノ角ゴ Pro W3" charset="0"/>
          <a:cs typeface="ヒラギノ角ゴ Pro W3" charset="0"/>
        </a:defRPr>
      </a:lvl7pPr>
      <a:lvl8pPr marL="1371600" algn="l" rtl="0" fontAlgn="base">
        <a:spcBef>
          <a:spcPct val="0"/>
        </a:spcBef>
        <a:spcAft>
          <a:spcPct val="0"/>
        </a:spcAft>
        <a:defRPr sz="2800" b="1">
          <a:solidFill>
            <a:srgbClr val="005E7D"/>
          </a:solidFill>
          <a:latin typeface="Arial" charset="0"/>
          <a:ea typeface="ヒラギノ角ゴ Pro W3" charset="0"/>
          <a:cs typeface="ヒラギノ角ゴ Pro W3" charset="0"/>
        </a:defRPr>
      </a:lvl8pPr>
      <a:lvl9pPr marL="1828800" algn="l" rtl="0" fontAlgn="base">
        <a:spcBef>
          <a:spcPct val="0"/>
        </a:spcBef>
        <a:spcAft>
          <a:spcPct val="0"/>
        </a:spcAft>
        <a:defRPr sz="2800" b="1">
          <a:solidFill>
            <a:srgbClr val="005E7D"/>
          </a:solidFill>
          <a:latin typeface="Arial" charset="0"/>
          <a:ea typeface="ヒラギノ角ゴ Pro W3" charset="0"/>
          <a:cs typeface="ヒラギノ角ゴ Pro W3" charset="0"/>
        </a:defRPr>
      </a:lvl9pPr>
    </p:titleStyle>
    <p:bodyStyle>
      <a:lvl1pPr marL="342900" indent="-342900" algn="l" rtl="0" eaLnBrk="0" fontAlgn="base" hangingPunct="0">
        <a:spcBef>
          <a:spcPct val="20000"/>
        </a:spcBef>
        <a:spcAft>
          <a:spcPct val="0"/>
        </a:spcAft>
        <a:buChar char="•"/>
        <a:defRPr sz="2800">
          <a:solidFill>
            <a:schemeClr val="tx1"/>
          </a:solidFill>
          <a:latin typeface="Arial"/>
          <a:ea typeface="+mn-ea"/>
          <a:cs typeface="+mn-cs"/>
        </a:defRPr>
      </a:lvl1pPr>
      <a:lvl2pPr marL="742950" indent="-285750" algn="l" rtl="0" eaLnBrk="0" fontAlgn="base" hangingPunct="0">
        <a:spcBef>
          <a:spcPct val="20000"/>
        </a:spcBef>
        <a:spcAft>
          <a:spcPct val="0"/>
        </a:spcAft>
        <a:buChar char="–"/>
        <a:defRPr sz="2400">
          <a:solidFill>
            <a:schemeClr val="tx1"/>
          </a:solidFill>
          <a:latin typeface="Arial"/>
          <a:ea typeface="+mn-ea"/>
          <a:cs typeface="+mn-cs"/>
        </a:defRPr>
      </a:lvl2pPr>
      <a:lvl3pPr marL="1143000" indent="-228600" algn="l" rtl="0" eaLnBrk="0" fontAlgn="base" hangingPunct="0">
        <a:spcBef>
          <a:spcPct val="20000"/>
        </a:spcBef>
        <a:spcAft>
          <a:spcPct val="0"/>
        </a:spcAft>
        <a:buChar char="•"/>
        <a:defRPr sz="2000">
          <a:solidFill>
            <a:schemeClr val="tx1"/>
          </a:solidFill>
          <a:latin typeface="Arial"/>
          <a:ea typeface="+mn-ea"/>
          <a:cs typeface="+mn-cs"/>
        </a:defRPr>
      </a:lvl3pPr>
      <a:lvl4pPr marL="1600200" indent="-228600" algn="l" rtl="0" eaLnBrk="0" fontAlgn="base" hangingPunct="0">
        <a:spcBef>
          <a:spcPct val="20000"/>
        </a:spcBef>
        <a:spcAft>
          <a:spcPct val="0"/>
        </a:spcAft>
        <a:buChar char="–"/>
        <a:defRPr>
          <a:solidFill>
            <a:schemeClr val="tx1"/>
          </a:solidFill>
          <a:latin typeface="Arial"/>
          <a:ea typeface="+mn-ea"/>
          <a:cs typeface="+mn-cs"/>
        </a:defRPr>
      </a:lvl4pPr>
      <a:lvl5pPr marL="2057400" indent="-228600" algn="l" rtl="0" eaLnBrk="0" fontAlgn="base" hangingPunct="0">
        <a:spcBef>
          <a:spcPct val="20000"/>
        </a:spcBef>
        <a:spcAft>
          <a:spcPct val="0"/>
        </a:spcAft>
        <a:buChar char="»"/>
        <a:defRPr>
          <a:solidFill>
            <a:schemeClr val="tx1"/>
          </a:solidFill>
          <a:latin typeface="Arial"/>
          <a:ea typeface="+mn-ea"/>
          <a:cs typeface="+mn-cs"/>
        </a:defRPr>
      </a:lvl5pPr>
      <a:lvl6pPr marL="2514600" indent="-228600" algn="l" rtl="0" fontAlgn="base">
        <a:spcBef>
          <a:spcPct val="20000"/>
        </a:spcBef>
        <a:spcAft>
          <a:spcPct val="0"/>
        </a:spcAft>
        <a:buChar char="»"/>
        <a:defRPr>
          <a:solidFill>
            <a:schemeClr val="tx1"/>
          </a:solidFill>
          <a:latin typeface="+mn-lt"/>
          <a:ea typeface="+mn-ea"/>
          <a:cs typeface="+mn-cs"/>
        </a:defRPr>
      </a:lvl6pPr>
      <a:lvl7pPr marL="2971800" indent="-228600" algn="l" rtl="0" fontAlgn="base">
        <a:spcBef>
          <a:spcPct val="20000"/>
        </a:spcBef>
        <a:spcAft>
          <a:spcPct val="0"/>
        </a:spcAft>
        <a:buChar char="»"/>
        <a:defRPr>
          <a:solidFill>
            <a:schemeClr val="tx1"/>
          </a:solidFill>
          <a:latin typeface="+mn-lt"/>
          <a:ea typeface="+mn-ea"/>
          <a:cs typeface="+mn-cs"/>
        </a:defRPr>
      </a:lvl7pPr>
      <a:lvl8pPr marL="3429000" indent="-228600" algn="l" rtl="0" fontAlgn="base">
        <a:spcBef>
          <a:spcPct val="20000"/>
        </a:spcBef>
        <a:spcAft>
          <a:spcPct val="0"/>
        </a:spcAft>
        <a:buChar char="»"/>
        <a:defRPr>
          <a:solidFill>
            <a:schemeClr val="tx1"/>
          </a:solidFill>
          <a:latin typeface="+mn-lt"/>
          <a:ea typeface="+mn-ea"/>
          <a:cs typeface="+mn-cs"/>
        </a:defRPr>
      </a:lvl8pPr>
      <a:lvl9pPr marL="3886200" indent="-228600" algn="l" rtl="0" fontAlgn="base">
        <a:spcBef>
          <a:spcPct val="20000"/>
        </a:spcBef>
        <a:spcAft>
          <a:spcPct val="0"/>
        </a:spcAft>
        <a:buChar char="»"/>
        <a:defRPr>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ttangolo 1">
            <a:extLst>
              <a:ext uri="{FF2B5EF4-FFF2-40B4-BE49-F238E27FC236}">
                <a16:creationId xmlns:a16="http://schemas.microsoft.com/office/drawing/2014/main" id="{3302C9BA-B06C-4F54-B908-0B40813392BC}"/>
              </a:ext>
            </a:extLst>
          </p:cNvPr>
          <p:cNvSpPr>
            <a:spLocks noChangeArrowheads="1"/>
          </p:cNvSpPr>
          <p:nvPr/>
        </p:nvSpPr>
        <p:spPr bwMode="auto">
          <a:xfrm>
            <a:off x="652462" y="1898641"/>
            <a:ext cx="8329306" cy="46474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ヒラギノ角ゴ Pro W3" pitchFamily="124" charset="-128"/>
              </a:defRPr>
            </a:lvl1pPr>
            <a:lvl2pPr marL="742950" indent="-285750">
              <a:defRPr sz="2400">
                <a:solidFill>
                  <a:schemeClr val="tx1"/>
                </a:solidFill>
                <a:latin typeface="Arial" panose="020B0604020202020204" pitchFamily="34" charset="0"/>
                <a:ea typeface="ヒラギノ角ゴ Pro W3" pitchFamily="124" charset="-128"/>
              </a:defRPr>
            </a:lvl2pPr>
            <a:lvl3pPr marL="1143000" indent="-228600">
              <a:defRPr sz="2400">
                <a:solidFill>
                  <a:schemeClr val="tx1"/>
                </a:solidFill>
                <a:latin typeface="Arial" panose="020B0604020202020204" pitchFamily="34" charset="0"/>
                <a:ea typeface="ヒラギノ角ゴ Pro W3" pitchFamily="124" charset="-128"/>
              </a:defRPr>
            </a:lvl3pPr>
            <a:lvl4pPr marL="1600200" indent="-228600">
              <a:defRPr sz="2400">
                <a:solidFill>
                  <a:schemeClr val="tx1"/>
                </a:solidFill>
                <a:latin typeface="Arial" panose="020B0604020202020204" pitchFamily="34" charset="0"/>
                <a:ea typeface="ヒラギノ角ゴ Pro W3" pitchFamily="124" charset="-128"/>
              </a:defRPr>
            </a:lvl4pPr>
            <a:lvl5pPr marL="2057400" indent="-228600">
              <a:defRPr sz="2400">
                <a:solidFill>
                  <a:schemeClr val="tx1"/>
                </a:solidFill>
                <a:latin typeface="Arial" panose="020B0604020202020204" pitchFamily="34" charset="0"/>
                <a:ea typeface="ヒラギノ角ゴ Pro W3" pitchFamily="12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9pPr>
          </a:lstStyle>
          <a:p>
            <a:pPr algn="ctr"/>
            <a:r>
              <a:rPr lang="it-IT" altLang="it-IT" sz="2800" b="1" i="1" dirty="0">
                <a:solidFill>
                  <a:srgbClr val="005E7D"/>
                </a:solidFill>
              </a:rPr>
              <a:t>Interventi in favore dei Comuni </a:t>
            </a:r>
          </a:p>
          <a:p>
            <a:pPr algn="ctr"/>
            <a:r>
              <a:rPr lang="it-IT" altLang="it-IT" sz="2800" b="1" dirty="0">
                <a:solidFill>
                  <a:srgbClr val="005E7D"/>
                </a:solidFill>
              </a:rPr>
              <a:t>  </a:t>
            </a:r>
          </a:p>
          <a:p>
            <a:pPr algn="ctr"/>
            <a:r>
              <a:rPr lang="it-IT" altLang="it-IT" sz="2800" dirty="0">
                <a:solidFill>
                  <a:srgbClr val="005E7D"/>
                </a:solidFill>
              </a:rPr>
              <a:t>Presentazione progetto</a:t>
            </a:r>
          </a:p>
          <a:p>
            <a:pPr algn="ctr">
              <a:spcBef>
                <a:spcPts val="600"/>
              </a:spcBef>
            </a:pPr>
            <a:r>
              <a:rPr lang="it-IT" altLang="it-IT" sz="3600" b="1" i="1" dirty="0">
                <a:solidFill>
                  <a:srgbClr val="005E7D"/>
                </a:solidFill>
              </a:rPr>
              <a:t>“Interventi di supporto e prevenzione delle crisi finanziarie nei comuni”</a:t>
            </a:r>
          </a:p>
          <a:p>
            <a:pPr algn="ctr">
              <a:spcBef>
                <a:spcPts val="600"/>
              </a:spcBef>
            </a:pPr>
            <a:r>
              <a:rPr lang="it-IT" altLang="it-IT" sz="2000" b="1" dirty="0">
                <a:solidFill>
                  <a:srgbClr val="005E7D"/>
                </a:solidFill>
              </a:rPr>
              <a:t>PIANO PLURIENNALE 2021-2023</a:t>
            </a:r>
          </a:p>
          <a:p>
            <a:pPr algn="ctr"/>
            <a:endParaRPr lang="it-IT" altLang="it-IT" b="1" dirty="0">
              <a:solidFill>
                <a:srgbClr val="005E7D"/>
              </a:solidFill>
            </a:endParaRPr>
          </a:p>
          <a:p>
            <a:pPr algn="ctr"/>
            <a:endParaRPr lang="it-IT" altLang="it-IT" b="1" dirty="0">
              <a:solidFill>
                <a:srgbClr val="005E7D"/>
              </a:solidFill>
            </a:endParaRPr>
          </a:p>
          <a:p>
            <a:pPr algn="ctr"/>
            <a:r>
              <a:rPr lang="it-IT" altLang="it-IT" sz="1800" i="1" dirty="0">
                <a:solidFill>
                  <a:srgbClr val="005E7D"/>
                </a:solidFill>
              </a:rPr>
              <a:t>Andrea Ferri, Responsabile Finanza Locale IFEL</a:t>
            </a:r>
          </a:p>
          <a:p>
            <a:pPr algn="ctr"/>
            <a:endParaRPr lang="it-IT" altLang="it-IT" b="1" dirty="0">
              <a:solidFill>
                <a:srgbClr val="005E7D"/>
              </a:solidFill>
            </a:endParaRPr>
          </a:p>
          <a:p>
            <a:pPr algn="ctr"/>
            <a:r>
              <a:rPr lang="it-IT" altLang="it-IT" sz="2000" b="1" dirty="0" smtClean="0">
                <a:solidFill>
                  <a:srgbClr val="005E7D"/>
                </a:solidFill>
              </a:rPr>
              <a:t>Andria</a:t>
            </a:r>
            <a:r>
              <a:rPr lang="it-IT" altLang="it-IT" sz="2000" b="1" dirty="0" smtClean="0">
                <a:solidFill>
                  <a:srgbClr val="005E7D"/>
                </a:solidFill>
              </a:rPr>
              <a:t>, </a:t>
            </a:r>
            <a:r>
              <a:rPr lang="it-IT" altLang="it-IT" sz="2000" b="1" smtClean="0">
                <a:solidFill>
                  <a:srgbClr val="005E7D"/>
                </a:solidFill>
              </a:rPr>
              <a:t>23 novembre </a:t>
            </a:r>
            <a:r>
              <a:rPr lang="it-IT" altLang="it-IT" sz="2000" b="1" dirty="0">
                <a:solidFill>
                  <a:srgbClr val="005E7D"/>
                </a:solidFill>
              </a:rPr>
              <a:t>2021</a:t>
            </a:r>
          </a:p>
        </p:txBody>
      </p:sp>
      <p:sp>
        <p:nvSpPr>
          <p:cNvPr id="12292" name="CasellaDiTesto 1">
            <a:extLst>
              <a:ext uri="{FF2B5EF4-FFF2-40B4-BE49-F238E27FC236}">
                <a16:creationId xmlns:a16="http://schemas.microsoft.com/office/drawing/2014/main" id="{BB43EDC3-6F33-431E-9C84-4E1F643481ED}"/>
              </a:ext>
            </a:extLst>
          </p:cNvPr>
          <p:cNvSpPr txBox="1">
            <a:spLocks noChangeArrowheads="1"/>
          </p:cNvSpPr>
          <p:nvPr/>
        </p:nvSpPr>
        <p:spPr bwMode="auto">
          <a:xfrm>
            <a:off x="808038" y="-777875"/>
            <a:ext cx="184150"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ヒラギノ角ゴ Pro W3" pitchFamily="124" charset="-128"/>
              </a:defRPr>
            </a:lvl1pPr>
            <a:lvl2pPr marL="742950" indent="-285750">
              <a:defRPr sz="2400">
                <a:solidFill>
                  <a:schemeClr val="tx1"/>
                </a:solidFill>
                <a:latin typeface="Arial" panose="020B0604020202020204" pitchFamily="34" charset="0"/>
                <a:ea typeface="ヒラギノ角ゴ Pro W3" pitchFamily="124" charset="-128"/>
              </a:defRPr>
            </a:lvl2pPr>
            <a:lvl3pPr marL="1143000" indent="-228600">
              <a:defRPr sz="2400">
                <a:solidFill>
                  <a:schemeClr val="tx1"/>
                </a:solidFill>
                <a:latin typeface="Arial" panose="020B0604020202020204" pitchFamily="34" charset="0"/>
                <a:ea typeface="ヒラギノ角ゴ Pro W3" pitchFamily="124" charset="-128"/>
              </a:defRPr>
            </a:lvl3pPr>
            <a:lvl4pPr marL="1600200" indent="-228600">
              <a:defRPr sz="2400">
                <a:solidFill>
                  <a:schemeClr val="tx1"/>
                </a:solidFill>
                <a:latin typeface="Arial" panose="020B0604020202020204" pitchFamily="34" charset="0"/>
                <a:ea typeface="ヒラギノ角ゴ Pro W3" pitchFamily="124" charset="-128"/>
              </a:defRPr>
            </a:lvl4pPr>
            <a:lvl5pPr marL="2057400" indent="-228600">
              <a:defRPr sz="2400">
                <a:solidFill>
                  <a:schemeClr val="tx1"/>
                </a:solidFill>
                <a:latin typeface="Arial" panose="020B0604020202020204" pitchFamily="34" charset="0"/>
                <a:ea typeface="ヒラギノ角ゴ Pro W3" pitchFamily="12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9pPr>
          </a:lstStyle>
          <a:p>
            <a:endParaRPr lang="it-IT" altLang="it-IT"/>
          </a:p>
        </p:txBody>
      </p:sp>
      <p:pic>
        <p:nvPicPr>
          <p:cNvPr id="3" name="Immagine 2" descr="Immagine che contiene testo&#10;&#10;Descrizione generata automaticamente">
            <a:extLst>
              <a:ext uri="{FF2B5EF4-FFF2-40B4-BE49-F238E27FC236}">
                <a16:creationId xmlns:a16="http://schemas.microsoft.com/office/drawing/2014/main" id="{E44FA964-B233-4DDC-BA97-E25BD1544CB1}"/>
              </a:ext>
            </a:extLst>
          </p:cNvPr>
          <p:cNvPicPr>
            <a:picLocks noChangeAspect="1"/>
          </p:cNvPicPr>
          <p:nvPr/>
        </p:nvPicPr>
        <p:blipFill>
          <a:blip r:embed="rId3"/>
          <a:stretch>
            <a:fillRect/>
          </a:stretch>
        </p:blipFill>
        <p:spPr>
          <a:xfrm>
            <a:off x="4572194" y="8751"/>
            <a:ext cx="4570668" cy="156932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egnaposto numero diapositiva 3">
            <a:extLst>
              <a:ext uri="{FF2B5EF4-FFF2-40B4-BE49-F238E27FC236}">
                <a16:creationId xmlns:a16="http://schemas.microsoft.com/office/drawing/2014/main" id="{B403EC68-9708-48A3-96E7-1DCA3508DC06}"/>
              </a:ext>
            </a:extLst>
          </p:cNvPr>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fld id="{543497E4-3FA4-4D86-A4BE-9C7DB94A1FDC}" type="slidenum">
              <a:rPr kumimoji="0" lang="it-IT" altLang="it-IT" sz="1200" b="0" i="0" u="none" strike="noStrike" kern="1200" cap="none" spc="0" normalizeH="0" baseline="0" noProof="0" smtClean="0">
                <a:ln>
                  <a:noFill/>
                </a:ln>
                <a:solidFill>
                  <a:srgbClr val="000000"/>
                </a:solidFill>
                <a:effectLst/>
                <a:uLnTx/>
                <a:uFillTx/>
                <a:latin typeface="Arial" panose="020B0604020202020204" pitchFamily="34" charset="0"/>
                <a:ea typeface="ヒラギノ角ゴ Pro W3" charset="-128"/>
              </a:rPr>
              <a:pPr marL="0" marR="0" lvl="0" indent="0" algn="ctr" defTabSz="914400" rtl="0" eaLnBrk="0" fontAlgn="base" latinLnBrk="0" hangingPunct="0">
                <a:lnSpc>
                  <a:spcPct val="100000"/>
                </a:lnSpc>
                <a:spcBef>
                  <a:spcPct val="0"/>
                </a:spcBef>
                <a:spcAft>
                  <a:spcPct val="0"/>
                </a:spcAft>
                <a:buClrTx/>
                <a:buSzTx/>
                <a:buFontTx/>
                <a:buNone/>
                <a:tabLst/>
                <a:defRPr/>
              </a:pPr>
              <a:t>10</a:t>
            </a:fld>
            <a:endPar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ヒラギノ角ゴ Pro W3" charset="-128"/>
            </a:endParaRPr>
          </a:p>
        </p:txBody>
      </p:sp>
      <p:sp>
        <p:nvSpPr>
          <p:cNvPr id="22531" name="Titolo 1">
            <a:extLst>
              <a:ext uri="{FF2B5EF4-FFF2-40B4-BE49-F238E27FC236}">
                <a16:creationId xmlns:a16="http://schemas.microsoft.com/office/drawing/2014/main" id="{E5AD4DF9-27DF-4249-909B-11F40A949627}"/>
              </a:ext>
            </a:extLst>
          </p:cNvPr>
          <p:cNvSpPr>
            <a:spLocks noGrp="1"/>
          </p:cNvSpPr>
          <p:nvPr>
            <p:ph type="title" idx="4294967295"/>
          </p:nvPr>
        </p:nvSpPr>
        <p:spPr>
          <a:xfrm>
            <a:off x="609600" y="182563"/>
            <a:ext cx="7886700" cy="815975"/>
          </a:xfrm>
        </p:spPr>
        <p:txBody>
          <a:bodyPr/>
          <a:lstStyle/>
          <a:p>
            <a:pPr algn="ctr" eaLnBrk="1" hangingPunct="1">
              <a:defRPr/>
            </a:pPr>
            <a:r>
              <a:rPr lang="it-IT" sz="2000" dirty="0"/>
              <a:t>Linea 3 - Prevenzione delle crisi finanziarie </a:t>
            </a:r>
            <a:br>
              <a:rPr lang="it-IT" sz="2000" dirty="0"/>
            </a:br>
            <a:r>
              <a:rPr lang="it-IT" sz="2000" dirty="0"/>
              <a:t>                                   </a:t>
            </a:r>
            <a:br>
              <a:rPr lang="it-IT" sz="2000" dirty="0"/>
            </a:br>
            <a:r>
              <a:rPr lang="it-IT" sz="2000" dirty="0"/>
              <a:t>Azione B) Formazione</a:t>
            </a:r>
            <a:br>
              <a:rPr lang="it-IT" sz="2000" dirty="0"/>
            </a:br>
            <a:r>
              <a:rPr lang="it-IT" sz="2000" dirty="0"/>
              <a:t/>
            </a:r>
            <a:br>
              <a:rPr lang="it-IT" sz="2000" dirty="0"/>
            </a:br>
            <a:r>
              <a:rPr lang="it-IT" sz="2000" dirty="0"/>
              <a:t/>
            </a:r>
            <a:br>
              <a:rPr lang="it-IT" sz="2000" dirty="0"/>
            </a:br>
            <a:endParaRPr lang="it-IT" altLang="it-IT" sz="2000" dirty="0">
              <a:latin typeface="Arial" panose="020B0604020202020204" pitchFamily="34" charset="0"/>
              <a:cs typeface="+mn-cs"/>
            </a:endParaRPr>
          </a:p>
        </p:txBody>
      </p:sp>
      <p:sp>
        <p:nvSpPr>
          <p:cNvPr id="5" name="Segnaposto contenuto 2">
            <a:extLst>
              <a:ext uri="{FF2B5EF4-FFF2-40B4-BE49-F238E27FC236}">
                <a16:creationId xmlns:a16="http://schemas.microsoft.com/office/drawing/2014/main" id="{D16EBA4C-ED8D-4003-9AC0-2424B18CC970}"/>
              </a:ext>
            </a:extLst>
          </p:cNvPr>
          <p:cNvSpPr txBox="1">
            <a:spLocks/>
          </p:cNvSpPr>
          <p:nvPr/>
        </p:nvSpPr>
        <p:spPr>
          <a:xfrm>
            <a:off x="609600" y="1316038"/>
            <a:ext cx="8124825" cy="4862512"/>
          </a:xfrm>
          <a:prstGeom prst="rect">
            <a:avLst/>
          </a:prstGeom>
        </p:spPr>
        <p:txBody>
          <a:bodyPr/>
          <a:lstStyle>
            <a:lvl1pPr marL="342900" indent="-342900" algn="l" rtl="0" eaLnBrk="0" fontAlgn="base" hangingPunct="0">
              <a:spcBef>
                <a:spcPct val="20000"/>
              </a:spcBef>
              <a:spcAft>
                <a:spcPct val="0"/>
              </a:spcAft>
              <a:buChar char="•"/>
              <a:defRPr sz="2800">
                <a:solidFill>
                  <a:schemeClr val="tx1"/>
                </a:solidFill>
                <a:latin typeface="Arial"/>
                <a:ea typeface="+mn-ea"/>
                <a:cs typeface="+mn-cs"/>
              </a:defRPr>
            </a:lvl1pPr>
            <a:lvl2pPr marL="742950" indent="-285750" algn="l" rtl="0" eaLnBrk="0" fontAlgn="base" hangingPunct="0">
              <a:spcBef>
                <a:spcPct val="20000"/>
              </a:spcBef>
              <a:spcAft>
                <a:spcPct val="0"/>
              </a:spcAft>
              <a:buChar char="–"/>
              <a:defRPr sz="2400">
                <a:solidFill>
                  <a:schemeClr val="tx1"/>
                </a:solidFill>
                <a:latin typeface="Arial"/>
                <a:ea typeface="+mn-ea"/>
                <a:cs typeface="+mn-cs"/>
              </a:defRPr>
            </a:lvl2pPr>
            <a:lvl3pPr marL="1143000" indent="-228600" algn="l" rtl="0" eaLnBrk="0" fontAlgn="base" hangingPunct="0">
              <a:spcBef>
                <a:spcPct val="20000"/>
              </a:spcBef>
              <a:spcAft>
                <a:spcPct val="0"/>
              </a:spcAft>
              <a:buChar char="•"/>
              <a:defRPr sz="2000">
                <a:solidFill>
                  <a:schemeClr val="tx1"/>
                </a:solidFill>
                <a:latin typeface="Arial"/>
                <a:ea typeface="+mn-ea"/>
                <a:cs typeface="+mn-cs"/>
              </a:defRPr>
            </a:lvl3pPr>
            <a:lvl4pPr marL="1600200" indent="-228600" algn="l" rtl="0" eaLnBrk="0" fontAlgn="base" hangingPunct="0">
              <a:spcBef>
                <a:spcPct val="20000"/>
              </a:spcBef>
              <a:spcAft>
                <a:spcPct val="0"/>
              </a:spcAft>
              <a:buChar char="–"/>
              <a:defRPr>
                <a:solidFill>
                  <a:schemeClr val="tx1"/>
                </a:solidFill>
                <a:latin typeface="Arial"/>
                <a:ea typeface="+mn-ea"/>
                <a:cs typeface="+mn-cs"/>
              </a:defRPr>
            </a:lvl4pPr>
            <a:lvl5pPr marL="2057400" indent="-228600" algn="l" rtl="0" eaLnBrk="0" fontAlgn="base" hangingPunct="0">
              <a:spcBef>
                <a:spcPct val="20000"/>
              </a:spcBef>
              <a:spcAft>
                <a:spcPct val="0"/>
              </a:spcAft>
              <a:buChar char="»"/>
              <a:defRPr>
                <a:solidFill>
                  <a:schemeClr val="tx1"/>
                </a:solidFill>
                <a:latin typeface="Arial"/>
                <a:ea typeface="+mn-ea"/>
                <a:cs typeface="+mn-cs"/>
              </a:defRPr>
            </a:lvl5pPr>
            <a:lvl6pPr marL="2514600" indent="-228600" algn="l" rtl="0" fontAlgn="base">
              <a:spcBef>
                <a:spcPct val="20000"/>
              </a:spcBef>
              <a:spcAft>
                <a:spcPct val="0"/>
              </a:spcAft>
              <a:buChar char="»"/>
              <a:defRPr>
                <a:solidFill>
                  <a:schemeClr val="tx1"/>
                </a:solidFill>
                <a:latin typeface="+mn-lt"/>
                <a:ea typeface="+mn-ea"/>
                <a:cs typeface="+mn-cs"/>
              </a:defRPr>
            </a:lvl6pPr>
            <a:lvl7pPr marL="2971800" indent="-228600" algn="l" rtl="0" fontAlgn="base">
              <a:spcBef>
                <a:spcPct val="20000"/>
              </a:spcBef>
              <a:spcAft>
                <a:spcPct val="0"/>
              </a:spcAft>
              <a:buChar char="»"/>
              <a:defRPr>
                <a:solidFill>
                  <a:schemeClr val="tx1"/>
                </a:solidFill>
                <a:latin typeface="+mn-lt"/>
                <a:ea typeface="+mn-ea"/>
                <a:cs typeface="+mn-cs"/>
              </a:defRPr>
            </a:lvl7pPr>
            <a:lvl8pPr marL="3429000" indent="-228600" algn="l" rtl="0" fontAlgn="base">
              <a:spcBef>
                <a:spcPct val="20000"/>
              </a:spcBef>
              <a:spcAft>
                <a:spcPct val="0"/>
              </a:spcAft>
              <a:buChar char="»"/>
              <a:defRPr>
                <a:solidFill>
                  <a:schemeClr val="tx1"/>
                </a:solidFill>
                <a:latin typeface="+mn-lt"/>
                <a:ea typeface="+mn-ea"/>
                <a:cs typeface="+mn-cs"/>
              </a:defRPr>
            </a:lvl8pPr>
            <a:lvl9pPr marL="3886200" indent="-228600" algn="l" rtl="0" fontAlgn="base">
              <a:spcBef>
                <a:spcPct val="20000"/>
              </a:spcBef>
              <a:spcAft>
                <a:spcPct val="0"/>
              </a:spcAft>
              <a:buChar char="»"/>
              <a:defRPr>
                <a:solidFill>
                  <a:schemeClr val="tx1"/>
                </a:solidFill>
                <a:latin typeface="+mn-lt"/>
                <a:ea typeface="+mn-ea"/>
                <a:cs typeface="+mn-cs"/>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it-IT" sz="1600" b="0" i="0" u="none" strike="noStrike" kern="0" cap="none" spc="0" normalizeH="0" baseline="0" noProof="0" dirty="0">
              <a:ln>
                <a:noFill/>
              </a:ln>
              <a:solidFill>
                <a:srgbClr val="000000"/>
              </a:solidFill>
              <a:effectLst/>
              <a:uLnTx/>
              <a:uFillTx/>
              <a:latin typeface="Arial"/>
              <a:ea typeface="ヒラギノ角ゴ Pro W3"/>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it-IT" sz="1600" b="0" i="0" u="none" strike="noStrike" kern="0" cap="none" spc="0" normalizeH="0" baseline="0" noProof="0" dirty="0">
              <a:ln>
                <a:noFill/>
              </a:ln>
              <a:solidFill>
                <a:srgbClr val="000000"/>
              </a:solidFill>
              <a:effectLst/>
              <a:uLnTx/>
              <a:uFillTx/>
              <a:latin typeface="Arial"/>
              <a:ea typeface="ヒラギノ角ゴ Pro W3"/>
            </a:endParaRPr>
          </a:p>
        </p:txBody>
      </p:sp>
      <p:sp>
        <p:nvSpPr>
          <p:cNvPr id="7" name="CasellaDiTesto 6">
            <a:extLst>
              <a:ext uri="{FF2B5EF4-FFF2-40B4-BE49-F238E27FC236}">
                <a16:creationId xmlns:a16="http://schemas.microsoft.com/office/drawing/2014/main" id="{DCD78265-DA3D-489E-9D66-1790831A0AAB}"/>
              </a:ext>
            </a:extLst>
          </p:cNvPr>
          <p:cNvSpPr txBox="1"/>
          <p:nvPr/>
        </p:nvSpPr>
        <p:spPr>
          <a:xfrm flipH="1">
            <a:off x="736602" y="1592858"/>
            <a:ext cx="8124823" cy="3877985"/>
          </a:xfrm>
          <a:prstGeom prst="rect">
            <a:avLst/>
          </a:prstGeom>
          <a:noFill/>
        </p:spPr>
        <p:txBody>
          <a:bodyPr wrap="square" rtlCol="0">
            <a:spAutoFit/>
          </a:bodyPr>
          <a:lstStyle/>
          <a:p>
            <a:pPr marL="342900" lvl="0" indent="-342900">
              <a:spcAft>
                <a:spcPts val="1200"/>
              </a:spcAft>
              <a:buFont typeface="Wingdings" panose="05000000000000000000" pitchFamily="2" charset="2"/>
              <a:buChar char="§"/>
            </a:pPr>
            <a:r>
              <a:rPr lang="it-IT" sz="1800" b="1" dirty="0">
                <a:solidFill>
                  <a:srgbClr val="005E7D"/>
                </a:solidFill>
                <a:latin typeface="Arial"/>
                <a:ea typeface="+mj-ea"/>
                <a:cs typeface="+mj-cs"/>
              </a:rPr>
              <a:t>Formazione: </a:t>
            </a:r>
            <a:r>
              <a:rPr lang="it-IT" sz="1800" dirty="0"/>
              <a:t>realizzata prevalentemente on line, in modalità sincrona e asincrona, rivolta al personale e agli amministratori comunali più coinvolti (uffici finanziari, entrate e di spesa). I contenuti della formazione mireranno a rafforzare nel personale competenze di natura contabile e tecnica, nonché relative agli effetti di sistema delle rispettive responsabilità;</a:t>
            </a:r>
          </a:p>
          <a:p>
            <a:pPr marL="342900" indent="-342900">
              <a:spcAft>
                <a:spcPts val="1200"/>
              </a:spcAft>
              <a:buFont typeface="Wingdings" panose="05000000000000000000" pitchFamily="2" charset="2"/>
              <a:buChar char="§"/>
            </a:pPr>
            <a:r>
              <a:rPr lang="it-IT" sz="1800" b="1" dirty="0">
                <a:solidFill>
                  <a:srgbClr val="005E7D"/>
                </a:solidFill>
                <a:latin typeface="Arial"/>
              </a:rPr>
              <a:t>Focus </a:t>
            </a:r>
            <a:r>
              <a:rPr lang="it-IT" sz="1800" b="1" dirty="0" err="1">
                <a:solidFill>
                  <a:srgbClr val="005E7D"/>
                </a:solidFill>
                <a:latin typeface="Arial"/>
              </a:rPr>
              <a:t>group</a:t>
            </a:r>
            <a:r>
              <a:rPr lang="it-IT" sz="1800" b="1" dirty="0">
                <a:solidFill>
                  <a:srgbClr val="005E7D"/>
                </a:solidFill>
                <a:latin typeface="Arial"/>
              </a:rPr>
              <a:t> </a:t>
            </a:r>
            <a:r>
              <a:rPr lang="it-IT" sz="1800" dirty="0"/>
              <a:t>articolati sia per </a:t>
            </a:r>
            <a:r>
              <a:rPr lang="it-IT" sz="1800" i="1" dirty="0"/>
              <a:t>cluster</a:t>
            </a:r>
            <a:r>
              <a:rPr lang="it-IT" sz="1800" dirty="0"/>
              <a:t> di Comuni omogenei, che per omogeneità di temi critici, al fine di sviluppare le necessarie competenze specifiche;</a:t>
            </a:r>
          </a:p>
          <a:p>
            <a:pPr marL="285750" indent="-285750">
              <a:spcAft>
                <a:spcPts val="1200"/>
              </a:spcAft>
              <a:buFont typeface="Wingdings" panose="05000000000000000000" pitchFamily="2" charset="2"/>
              <a:buChar char="§"/>
            </a:pPr>
            <a:r>
              <a:rPr lang="it-IT" sz="1800" b="1" dirty="0">
                <a:solidFill>
                  <a:srgbClr val="005E7D"/>
                </a:solidFill>
                <a:latin typeface="Arial"/>
                <a:ea typeface="+mj-ea"/>
                <a:cs typeface="+mj-cs"/>
              </a:rPr>
              <a:t>Strumenti di formazione a distanza e auto-formazione (</a:t>
            </a:r>
            <a:r>
              <a:rPr lang="it-IT" sz="1800" b="1" i="1" dirty="0" err="1">
                <a:solidFill>
                  <a:srgbClr val="005E7D"/>
                </a:solidFill>
                <a:latin typeface="Arial"/>
                <a:ea typeface="+mj-ea"/>
                <a:cs typeface="+mj-cs"/>
              </a:rPr>
              <a:t>learnig</a:t>
            </a:r>
            <a:r>
              <a:rPr lang="it-IT" sz="1800" b="1" i="1" dirty="0">
                <a:solidFill>
                  <a:srgbClr val="005E7D"/>
                </a:solidFill>
                <a:latin typeface="Arial"/>
                <a:ea typeface="+mj-ea"/>
                <a:cs typeface="+mj-cs"/>
              </a:rPr>
              <a:t> </a:t>
            </a:r>
            <a:r>
              <a:rPr lang="it-IT" sz="1800" b="1" i="1" dirty="0" err="1">
                <a:solidFill>
                  <a:srgbClr val="005E7D"/>
                </a:solidFill>
                <a:latin typeface="Arial"/>
                <a:ea typeface="+mj-ea"/>
                <a:cs typeface="+mj-cs"/>
              </a:rPr>
              <a:t>object</a:t>
            </a:r>
            <a:r>
              <a:rPr lang="it-IT" sz="1800" b="1" dirty="0">
                <a:solidFill>
                  <a:srgbClr val="005E7D"/>
                </a:solidFill>
                <a:latin typeface="Arial"/>
                <a:ea typeface="+mj-ea"/>
                <a:cs typeface="+mj-cs"/>
              </a:rPr>
              <a:t>) </a:t>
            </a:r>
            <a:r>
              <a:rPr lang="it-IT" sz="1800" dirty="0"/>
              <a:t>mirati alle questioni più ricorrenti e alle soluzioni intraprese dai casi </a:t>
            </a:r>
            <a:r>
              <a:rPr lang="it-IT" sz="1800" i="1" dirty="0"/>
              <a:t>best </a:t>
            </a:r>
            <a:r>
              <a:rPr lang="it-IT" sz="1800" i="1" dirty="0" err="1"/>
              <a:t>practices</a:t>
            </a:r>
            <a:r>
              <a:rPr lang="it-IT" sz="1800" i="1" dirty="0"/>
              <a:t>.</a:t>
            </a:r>
          </a:p>
          <a:p>
            <a:pPr marL="342900" lvl="0" indent="-342900">
              <a:spcAft>
                <a:spcPts val="1200"/>
              </a:spcAft>
              <a:buFont typeface="Wingdings" panose="05000000000000000000" pitchFamily="2" charset="2"/>
              <a:buChar char="§"/>
            </a:pPr>
            <a:endParaRPr kumimoji="0" lang="it-IT" sz="1800" b="0" i="0" u="none" strike="noStrike" kern="1200" cap="none" spc="0" normalizeH="0" baseline="0" noProof="0" dirty="0">
              <a:ln>
                <a:noFill/>
              </a:ln>
              <a:solidFill>
                <a:srgbClr val="000000"/>
              </a:solidFill>
              <a:effectLst/>
              <a:uLnTx/>
              <a:uFillTx/>
              <a:latin typeface="Arial" panose="020B0604020202020204" pitchFamily="34" charset="0"/>
              <a:ea typeface="ヒラギノ角ゴ Pro W3" charset="-128"/>
            </a:endParaRPr>
          </a:p>
        </p:txBody>
      </p:sp>
    </p:spTree>
    <p:extLst>
      <p:ext uri="{BB962C8B-B14F-4D97-AF65-F5344CB8AC3E}">
        <p14:creationId xmlns:p14="http://schemas.microsoft.com/office/powerpoint/2010/main" val="1383083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egnaposto numero diapositiva 3">
            <a:extLst>
              <a:ext uri="{FF2B5EF4-FFF2-40B4-BE49-F238E27FC236}">
                <a16:creationId xmlns:a16="http://schemas.microsoft.com/office/drawing/2014/main" id="{B403EC68-9708-48A3-96E7-1DCA3508DC06}"/>
              </a:ext>
            </a:extLst>
          </p:cNvPr>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fld id="{543497E4-3FA4-4D86-A4BE-9C7DB94A1FDC}" type="slidenum">
              <a:rPr kumimoji="0" lang="it-IT" altLang="it-IT" sz="1200" b="0" i="0" u="none" strike="noStrike" kern="1200" cap="none" spc="0" normalizeH="0" baseline="0" noProof="0" smtClean="0">
                <a:ln>
                  <a:noFill/>
                </a:ln>
                <a:solidFill>
                  <a:srgbClr val="000000"/>
                </a:solidFill>
                <a:effectLst/>
                <a:uLnTx/>
                <a:uFillTx/>
                <a:latin typeface="Arial" panose="020B0604020202020204" pitchFamily="34" charset="0"/>
                <a:ea typeface="ヒラギノ角ゴ Pro W3" charset="-128"/>
              </a:rPr>
              <a:pPr marL="0" marR="0" lvl="0" indent="0" algn="ctr" defTabSz="914400" rtl="0" eaLnBrk="0" fontAlgn="base" latinLnBrk="0" hangingPunct="0">
                <a:lnSpc>
                  <a:spcPct val="100000"/>
                </a:lnSpc>
                <a:spcBef>
                  <a:spcPct val="0"/>
                </a:spcBef>
                <a:spcAft>
                  <a:spcPct val="0"/>
                </a:spcAft>
                <a:buClrTx/>
                <a:buSzTx/>
                <a:buFontTx/>
                <a:buNone/>
                <a:tabLst/>
                <a:defRPr/>
              </a:pPr>
              <a:t>11</a:t>
            </a:fld>
            <a:endPar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ヒラギノ角ゴ Pro W3" charset="-128"/>
            </a:endParaRPr>
          </a:p>
        </p:txBody>
      </p:sp>
      <p:sp>
        <p:nvSpPr>
          <p:cNvPr id="22531" name="Titolo 1">
            <a:extLst>
              <a:ext uri="{FF2B5EF4-FFF2-40B4-BE49-F238E27FC236}">
                <a16:creationId xmlns:a16="http://schemas.microsoft.com/office/drawing/2014/main" id="{E5AD4DF9-27DF-4249-909B-11F40A949627}"/>
              </a:ext>
            </a:extLst>
          </p:cNvPr>
          <p:cNvSpPr>
            <a:spLocks noGrp="1"/>
          </p:cNvSpPr>
          <p:nvPr>
            <p:ph type="title" idx="4294967295"/>
          </p:nvPr>
        </p:nvSpPr>
        <p:spPr>
          <a:xfrm>
            <a:off x="609600" y="379413"/>
            <a:ext cx="7886700" cy="1144587"/>
          </a:xfrm>
        </p:spPr>
        <p:txBody>
          <a:bodyPr/>
          <a:lstStyle/>
          <a:p>
            <a:pPr algn="ctr" eaLnBrk="1" hangingPunct="1">
              <a:defRPr/>
            </a:pPr>
            <a:r>
              <a:rPr lang="it-IT" sz="2000" dirty="0"/>
              <a:t>Linea 3 - Prevenzione delle crisi finanziarie </a:t>
            </a:r>
            <a:br>
              <a:rPr lang="it-IT" sz="2000" dirty="0"/>
            </a:br>
            <a:r>
              <a:rPr lang="it-IT" sz="2000" dirty="0"/>
              <a:t>                         </a:t>
            </a:r>
            <a:br>
              <a:rPr lang="it-IT" sz="2000" dirty="0"/>
            </a:br>
            <a:r>
              <a:rPr lang="it-IT" sz="2000" dirty="0"/>
              <a:t>Azione C) Supporto consulenziale </a:t>
            </a:r>
            <a:br>
              <a:rPr lang="it-IT" sz="2000" dirty="0"/>
            </a:br>
            <a:r>
              <a:rPr lang="it-IT" sz="2000" dirty="0"/>
              <a:t/>
            </a:r>
            <a:br>
              <a:rPr lang="it-IT" sz="2000" dirty="0"/>
            </a:br>
            <a:endParaRPr lang="it-IT" altLang="it-IT" sz="2000" dirty="0">
              <a:latin typeface="Arial" panose="020B0604020202020204" pitchFamily="34" charset="0"/>
              <a:cs typeface="+mn-cs"/>
            </a:endParaRPr>
          </a:p>
        </p:txBody>
      </p:sp>
      <p:sp>
        <p:nvSpPr>
          <p:cNvPr id="5" name="Segnaposto contenuto 2">
            <a:extLst>
              <a:ext uri="{FF2B5EF4-FFF2-40B4-BE49-F238E27FC236}">
                <a16:creationId xmlns:a16="http://schemas.microsoft.com/office/drawing/2014/main" id="{D16EBA4C-ED8D-4003-9AC0-2424B18CC970}"/>
              </a:ext>
            </a:extLst>
          </p:cNvPr>
          <p:cNvSpPr txBox="1">
            <a:spLocks/>
          </p:cNvSpPr>
          <p:nvPr/>
        </p:nvSpPr>
        <p:spPr>
          <a:xfrm>
            <a:off x="609600" y="1316038"/>
            <a:ext cx="8124825" cy="4862512"/>
          </a:xfrm>
          <a:prstGeom prst="rect">
            <a:avLst/>
          </a:prstGeom>
        </p:spPr>
        <p:txBody>
          <a:bodyPr/>
          <a:lstStyle>
            <a:lvl1pPr marL="342900" indent="-342900" algn="l" rtl="0" eaLnBrk="0" fontAlgn="base" hangingPunct="0">
              <a:spcBef>
                <a:spcPct val="20000"/>
              </a:spcBef>
              <a:spcAft>
                <a:spcPct val="0"/>
              </a:spcAft>
              <a:buChar char="•"/>
              <a:defRPr sz="2800">
                <a:solidFill>
                  <a:schemeClr val="tx1"/>
                </a:solidFill>
                <a:latin typeface="Arial"/>
                <a:ea typeface="+mn-ea"/>
                <a:cs typeface="+mn-cs"/>
              </a:defRPr>
            </a:lvl1pPr>
            <a:lvl2pPr marL="742950" indent="-285750" algn="l" rtl="0" eaLnBrk="0" fontAlgn="base" hangingPunct="0">
              <a:spcBef>
                <a:spcPct val="20000"/>
              </a:spcBef>
              <a:spcAft>
                <a:spcPct val="0"/>
              </a:spcAft>
              <a:buChar char="–"/>
              <a:defRPr sz="2400">
                <a:solidFill>
                  <a:schemeClr val="tx1"/>
                </a:solidFill>
                <a:latin typeface="Arial"/>
                <a:ea typeface="+mn-ea"/>
                <a:cs typeface="+mn-cs"/>
              </a:defRPr>
            </a:lvl2pPr>
            <a:lvl3pPr marL="1143000" indent="-228600" algn="l" rtl="0" eaLnBrk="0" fontAlgn="base" hangingPunct="0">
              <a:spcBef>
                <a:spcPct val="20000"/>
              </a:spcBef>
              <a:spcAft>
                <a:spcPct val="0"/>
              </a:spcAft>
              <a:buChar char="•"/>
              <a:defRPr sz="2000">
                <a:solidFill>
                  <a:schemeClr val="tx1"/>
                </a:solidFill>
                <a:latin typeface="Arial"/>
                <a:ea typeface="+mn-ea"/>
                <a:cs typeface="+mn-cs"/>
              </a:defRPr>
            </a:lvl3pPr>
            <a:lvl4pPr marL="1600200" indent="-228600" algn="l" rtl="0" eaLnBrk="0" fontAlgn="base" hangingPunct="0">
              <a:spcBef>
                <a:spcPct val="20000"/>
              </a:spcBef>
              <a:spcAft>
                <a:spcPct val="0"/>
              </a:spcAft>
              <a:buChar char="–"/>
              <a:defRPr>
                <a:solidFill>
                  <a:schemeClr val="tx1"/>
                </a:solidFill>
                <a:latin typeface="Arial"/>
                <a:ea typeface="+mn-ea"/>
                <a:cs typeface="+mn-cs"/>
              </a:defRPr>
            </a:lvl4pPr>
            <a:lvl5pPr marL="2057400" indent="-228600" algn="l" rtl="0" eaLnBrk="0" fontAlgn="base" hangingPunct="0">
              <a:spcBef>
                <a:spcPct val="20000"/>
              </a:spcBef>
              <a:spcAft>
                <a:spcPct val="0"/>
              </a:spcAft>
              <a:buChar char="»"/>
              <a:defRPr>
                <a:solidFill>
                  <a:schemeClr val="tx1"/>
                </a:solidFill>
                <a:latin typeface="Arial"/>
                <a:ea typeface="+mn-ea"/>
                <a:cs typeface="+mn-cs"/>
              </a:defRPr>
            </a:lvl5pPr>
            <a:lvl6pPr marL="2514600" indent="-228600" algn="l" rtl="0" fontAlgn="base">
              <a:spcBef>
                <a:spcPct val="20000"/>
              </a:spcBef>
              <a:spcAft>
                <a:spcPct val="0"/>
              </a:spcAft>
              <a:buChar char="»"/>
              <a:defRPr>
                <a:solidFill>
                  <a:schemeClr val="tx1"/>
                </a:solidFill>
                <a:latin typeface="+mn-lt"/>
                <a:ea typeface="+mn-ea"/>
                <a:cs typeface="+mn-cs"/>
              </a:defRPr>
            </a:lvl6pPr>
            <a:lvl7pPr marL="2971800" indent="-228600" algn="l" rtl="0" fontAlgn="base">
              <a:spcBef>
                <a:spcPct val="20000"/>
              </a:spcBef>
              <a:spcAft>
                <a:spcPct val="0"/>
              </a:spcAft>
              <a:buChar char="»"/>
              <a:defRPr>
                <a:solidFill>
                  <a:schemeClr val="tx1"/>
                </a:solidFill>
                <a:latin typeface="+mn-lt"/>
                <a:ea typeface="+mn-ea"/>
                <a:cs typeface="+mn-cs"/>
              </a:defRPr>
            </a:lvl7pPr>
            <a:lvl8pPr marL="3429000" indent="-228600" algn="l" rtl="0" fontAlgn="base">
              <a:spcBef>
                <a:spcPct val="20000"/>
              </a:spcBef>
              <a:spcAft>
                <a:spcPct val="0"/>
              </a:spcAft>
              <a:buChar char="»"/>
              <a:defRPr>
                <a:solidFill>
                  <a:schemeClr val="tx1"/>
                </a:solidFill>
                <a:latin typeface="+mn-lt"/>
                <a:ea typeface="+mn-ea"/>
                <a:cs typeface="+mn-cs"/>
              </a:defRPr>
            </a:lvl8pPr>
            <a:lvl9pPr marL="3886200" indent="-228600" algn="l" rtl="0" fontAlgn="base">
              <a:spcBef>
                <a:spcPct val="20000"/>
              </a:spcBef>
              <a:spcAft>
                <a:spcPct val="0"/>
              </a:spcAft>
              <a:buChar char="»"/>
              <a:defRPr>
                <a:solidFill>
                  <a:schemeClr val="tx1"/>
                </a:solidFill>
                <a:latin typeface="+mn-lt"/>
                <a:ea typeface="+mn-ea"/>
                <a:cs typeface="+mn-cs"/>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it-IT" sz="1600" b="0" i="0" u="none" strike="noStrike" kern="0" cap="none" spc="0" normalizeH="0" baseline="0" noProof="0" dirty="0">
              <a:ln>
                <a:noFill/>
              </a:ln>
              <a:solidFill>
                <a:srgbClr val="000000"/>
              </a:solidFill>
              <a:effectLst/>
              <a:uLnTx/>
              <a:uFillTx/>
              <a:latin typeface="Arial"/>
              <a:ea typeface="ヒラギノ角ゴ Pro W3"/>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it-IT" sz="1600" b="0" i="0" u="none" strike="noStrike" kern="0" cap="none" spc="0" normalizeH="0" baseline="0" noProof="0" dirty="0">
              <a:ln>
                <a:noFill/>
              </a:ln>
              <a:solidFill>
                <a:srgbClr val="000000"/>
              </a:solidFill>
              <a:effectLst/>
              <a:uLnTx/>
              <a:uFillTx/>
              <a:latin typeface="Arial"/>
              <a:ea typeface="ヒラギノ角ゴ Pro W3"/>
            </a:endParaRPr>
          </a:p>
        </p:txBody>
      </p:sp>
      <p:sp>
        <p:nvSpPr>
          <p:cNvPr id="7" name="CasellaDiTesto 6">
            <a:extLst>
              <a:ext uri="{FF2B5EF4-FFF2-40B4-BE49-F238E27FC236}">
                <a16:creationId xmlns:a16="http://schemas.microsoft.com/office/drawing/2014/main" id="{DCD78265-DA3D-489E-9D66-1790831A0AAB}"/>
              </a:ext>
            </a:extLst>
          </p:cNvPr>
          <p:cNvSpPr txBox="1"/>
          <p:nvPr/>
        </p:nvSpPr>
        <p:spPr>
          <a:xfrm flipH="1">
            <a:off x="609601" y="1538149"/>
            <a:ext cx="8251823" cy="5139869"/>
          </a:xfrm>
          <a:prstGeom prst="rect">
            <a:avLst/>
          </a:prstGeom>
          <a:noFill/>
        </p:spPr>
        <p:txBody>
          <a:bodyPr wrap="square" rtlCol="0">
            <a:spAutoFit/>
          </a:bodyPr>
          <a:lstStyle/>
          <a:p>
            <a:pPr marL="342900" lvl="0" indent="-342900">
              <a:spcAft>
                <a:spcPts val="1200"/>
              </a:spcAft>
              <a:buFont typeface="Wingdings" panose="05000000000000000000" pitchFamily="2" charset="2"/>
              <a:buChar char="§"/>
            </a:pPr>
            <a:r>
              <a:rPr lang="it-IT" sz="2000" b="1" dirty="0">
                <a:solidFill>
                  <a:srgbClr val="005E7D"/>
                </a:solidFill>
                <a:latin typeface="Arial"/>
                <a:ea typeface="+mj-ea"/>
                <a:cs typeface="+mj-cs"/>
              </a:rPr>
              <a:t>Consulenza sul campo </a:t>
            </a:r>
            <a:r>
              <a:rPr lang="it-IT" sz="2000" dirty="0"/>
              <a:t>per il tramite di una </a:t>
            </a:r>
            <a:r>
              <a:rPr lang="it-IT" sz="2000" b="1" i="1" dirty="0">
                <a:solidFill>
                  <a:srgbClr val="005E7D"/>
                </a:solidFill>
                <a:latin typeface="Arial"/>
                <a:ea typeface="+mj-ea"/>
                <a:cs typeface="+mj-cs"/>
              </a:rPr>
              <a:t>task-force </a:t>
            </a:r>
            <a:r>
              <a:rPr lang="it-IT" sz="2000" dirty="0"/>
              <a:t>di esperti, per intervenire sui casi specifici di particolare complessità e di scarsità di competenze interne, sia in situazioni di crisi conclamata che presso amministrazioni a rischio di crisi.</a:t>
            </a:r>
          </a:p>
          <a:p>
            <a:pPr marL="342900" lvl="0" indent="-342900">
              <a:spcAft>
                <a:spcPts val="1200"/>
              </a:spcAft>
              <a:buFont typeface="Wingdings" panose="05000000000000000000" pitchFamily="2" charset="2"/>
              <a:buChar char="§"/>
            </a:pPr>
            <a:r>
              <a:rPr lang="it-IT" sz="2000" b="1" dirty="0">
                <a:solidFill>
                  <a:srgbClr val="005E7D"/>
                </a:solidFill>
                <a:latin typeface="Arial"/>
                <a:ea typeface="+mj-ea"/>
                <a:cs typeface="+mj-cs"/>
              </a:rPr>
              <a:t>Fasi dell’intervento di supporto consulenziale (3 mesi)</a:t>
            </a:r>
          </a:p>
          <a:p>
            <a:pPr marL="857250" lvl="1" indent="-457200" algn="just">
              <a:buFont typeface="+mj-lt"/>
              <a:buAutoNum type="arabicPeriod"/>
              <a:defRPr/>
            </a:pPr>
            <a:r>
              <a:rPr lang="it-IT" sz="1600" dirty="0"/>
              <a:t>Incontro preliminare tra gli esperti e il comune per la presentazione del percorso di supporto consulenziale</a:t>
            </a:r>
          </a:p>
          <a:p>
            <a:pPr marL="857250" lvl="1" indent="-457200" algn="just">
              <a:buFont typeface="+mj-lt"/>
              <a:buAutoNum type="arabicPeriod"/>
              <a:defRPr/>
            </a:pPr>
            <a:r>
              <a:rPr lang="it-IT" sz="1600" dirty="0"/>
              <a:t>Acquisizione della documentazione necessaria per lo studio da parte degli esperti</a:t>
            </a:r>
          </a:p>
          <a:p>
            <a:pPr marL="857250" lvl="1" indent="-457200" algn="just">
              <a:buFont typeface="+mj-lt"/>
              <a:buAutoNum type="arabicPeriod"/>
              <a:defRPr/>
            </a:pPr>
            <a:r>
              <a:rPr lang="it-IT" sz="1600" dirty="0"/>
              <a:t>Elaborazione del quadro di analisi preliminare (es. a] bilancio: rigidità strutturale corrente, capacità di riscossione, capacità di pagamento, debiti fuori bilancio, manovrabilità fiscale, grado di autonomia finanziaria, pagamenti, elementi non direttamente rilevabili dalle scritture contabili; b] apparato-organizzativo gestionale; c] rapporto con la popolazione; d] eventuale ruolo gestione associata; e] altro) e incontro intermedio di condivisione esperti/comune</a:t>
            </a:r>
          </a:p>
          <a:p>
            <a:pPr marL="857250" lvl="1" indent="-457200" algn="just">
              <a:buFont typeface="+mj-lt"/>
              <a:buAutoNum type="arabicPeriod"/>
              <a:defRPr/>
            </a:pPr>
            <a:r>
              <a:rPr lang="it-IT" sz="1600" dirty="0"/>
              <a:t>Predisposizione di un rapporto conclusivo (relazione finale attività svolta + raccomandazioni finali) entro i 3 mesi dall’avvio del percorso di supporto</a:t>
            </a:r>
          </a:p>
          <a:p>
            <a:pPr marL="857250" lvl="1" indent="-457200" algn="just">
              <a:buFont typeface="+mj-lt"/>
              <a:buAutoNum type="arabicPeriod"/>
              <a:defRPr/>
            </a:pPr>
            <a:r>
              <a:rPr lang="it-IT" sz="1600" dirty="0"/>
              <a:t>Incontro finale di presentazione del rapporto conclusivo al Comune</a:t>
            </a:r>
            <a:endParaRPr kumimoji="0" lang="it-IT" sz="1600" b="0" i="0" u="none" strike="noStrike" kern="1200" cap="none" spc="0" normalizeH="0" baseline="0" noProof="0" dirty="0">
              <a:ln>
                <a:noFill/>
              </a:ln>
              <a:solidFill>
                <a:srgbClr val="000000"/>
              </a:solidFill>
              <a:effectLst/>
              <a:uLnTx/>
              <a:uFillTx/>
              <a:ea typeface="ヒラギノ角ゴ Pro W3" charset="-128"/>
            </a:endParaRPr>
          </a:p>
        </p:txBody>
      </p:sp>
    </p:spTree>
    <p:extLst>
      <p:ext uri="{BB962C8B-B14F-4D97-AF65-F5344CB8AC3E}">
        <p14:creationId xmlns:p14="http://schemas.microsoft.com/office/powerpoint/2010/main" val="1478108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egnaposto numero diapositiva 3">
            <a:extLst>
              <a:ext uri="{FF2B5EF4-FFF2-40B4-BE49-F238E27FC236}">
                <a16:creationId xmlns:a16="http://schemas.microsoft.com/office/drawing/2014/main" id="{520E8CDE-C349-44A0-ABEC-FC4170B9E717}"/>
              </a:ext>
            </a:extLst>
          </p:cNvPr>
          <p:cNvSpPr>
            <a:spLocks noGrp="1"/>
          </p:cNvSpPr>
          <p:nvPr>
            <p:ph type="sldNum" sz="quarter" idx="12"/>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0968094A-3BB9-4713-979A-D823727287FB}" type="slidenum">
              <a:rPr lang="it-IT" altLang="it-IT" sz="1200" smtClean="0">
                <a:solidFill>
                  <a:srgbClr val="000000"/>
                </a:solidFill>
              </a:rPr>
              <a:pPr>
                <a:spcBef>
                  <a:spcPct val="0"/>
                </a:spcBef>
                <a:buFontTx/>
                <a:buNone/>
              </a:pPr>
              <a:t>12</a:t>
            </a:fld>
            <a:endParaRPr lang="it-IT" altLang="it-IT" sz="1200">
              <a:solidFill>
                <a:srgbClr val="000000"/>
              </a:solidFill>
            </a:endParaRPr>
          </a:p>
        </p:txBody>
      </p:sp>
      <p:sp>
        <p:nvSpPr>
          <p:cNvPr id="22531" name="Titolo 1">
            <a:extLst>
              <a:ext uri="{FF2B5EF4-FFF2-40B4-BE49-F238E27FC236}">
                <a16:creationId xmlns:a16="http://schemas.microsoft.com/office/drawing/2014/main" id="{8FA4DFE7-6E5C-43F1-98E2-1AA01236E70F}"/>
              </a:ext>
            </a:extLst>
          </p:cNvPr>
          <p:cNvSpPr>
            <a:spLocks noGrp="1"/>
          </p:cNvSpPr>
          <p:nvPr>
            <p:ph type="title" idx="4294967295"/>
          </p:nvPr>
        </p:nvSpPr>
        <p:spPr>
          <a:xfrm>
            <a:off x="609600" y="0"/>
            <a:ext cx="7886700" cy="1219517"/>
          </a:xfrm>
        </p:spPr>
        <p:txBody>
          <a:bodyPr/>
          <a:lstStyle/>
          <a:p>
            <a:pPr eaLnBrk="1" hangingPunct="1">
              <a:defRPr/>
            </a:pPr>
            <a:r>
              <a:rPr lang="it-IT" sz="2400" dirty="0"/>
              <a:t>Linea 3 - Prevenzione delle crisi finanziarie </a:t>
            </a:r>
            <a:br>
              <a:rPr lang="it-IT" sz="2400" dirty="0"/>
            </a:br>
            <a:r>
              <a:rPr lang="it-IT" sz="2400" dirty="0"/>
              <a:t>                      </a:t>
            </a:r>
            <a:br>
              <a:rPr lang="it-IT" sz="2400" dirty="0"/>
            </a:br>
            <a:r>
              <a:rPr lang="it-IT" sz="2400" dirty="0"/>
              <a:t>Il Comitato Tecnico Scientifico</a:t>
            </a:r>
            <a:endParaRPr lang="it-IT" altLang="it-IT" sz="2400" dirty="0">
              <a:latin typeface="Arial" panose="020B0604020202020204" pitchFamily="34" charset="0"/>
              <a:cs typeface="+mn-cs"/>
            </a:endParaRPr>
          </a:p>
        </p:txBody>
      </p:sp>
      <p:sp>
        <p:nvSpPr>
          <p:cNvPr id="2" name="CasellaDiTesto 1">
            <a:extLst>
              <a:ext uri="{FF2B5EF4-FFF2-40B4-BE49-F238E27FC236}">
                <a16:creationId xmlns:a16="http://schemas.microsoft.com/office/drawing/2014/main" id="{8B0C4DE8-CF11-4547-BF10-30489834A913}"/>
              </a:ext>
            </a:extLst>
          </p:cNvPr>
          <p:cNvSpPr txBox="1"/>
          <p:nvPr/>
        </p:nvSpPr>
        <p:spPr>
          <a:xfrm>
            <a:off x="780288" y="1663228"/>
            <a:ext cx="8266176" cy="4823115"/>
          </a:xfrm>
          <a:prstGeom prst="rect">
            <a:avLst/>
          </a:prstGeom>
          <a:noFill/>
        </p:spPr>
        <p:txBody>
          <a:bodyPr wrap="square" rtlCol="0">
            <a:spAutoFit/>
          </a:bodyPr>
          <a:lstStyle/>
          <a:p>
            <a:pPr>
              <a:lnSpc>
                <a:spcPct val="107000"/>
              </a:lnSpc>
              <a:spcAft>
                <a:spcPts val="800"/>
              </a:spcAft>
            </a:pPr>
            <a:r>
              <a:rPr lang="it-IT" sz="1500" dirty="0">
                <a:solidFill>
                  <a:srgbClr val="000000"/>
                </a:solidFill>
                <a:effectLst/>
                <a:latin typeface="+mn-lt"/>
                <a:ea typeface="Calibri" panose="020F0502020204030204" pitchFamily="34" charset="0"/>
                <a:cs typeface="Times New Roman" panose="02020603050405020304" pitchFamily="18" charset="0"/>
              </a:rPr>
              <a:t>Prof. Vinicio Brigante, Università degli Studi di Napoli Federico II - Dipartimento di Giurisprudenza</a:t>
            </a:r>
            <a:endParaRPr lang="it-IT" sz="15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it-IT" sz="1500" dirty="0">
                <a:solidFill>
                  <a:srgbClr val="000000"/>
                </a:solidFill>
                <a:effectLst/>
                <a:latin typeface="+mn-lt"/>
                <a:ea typeface="Calibri" panose="020F0502020204030204" pitchFamily="34" charset="0"/>
                <a:cs typeface="Times New Roman" panose="02020603050405020304" pitchFamily="18" charset="0"/>
              </a:rPr>
              <a:t>Prof. Stefano Campostrini, Università Ca’ Foscari Venezia – Dipartimento di Economia </a:t>
            </a:r>
            <a:endParaRPr lang="it-IT" sz="15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it-IT" sz="1500" dirty="0">
                <a:solidFill>
                  <a:srgbClr val="000000"/>
                </a:solidFill>
                <a:effectLst/>
                <a:latin typeface="+mn-lt"/>
                <a:ea typeface="Calibri" panose="020F0502020204030204" pitchFamily="34" charset="0"/>
                <a:cs typeface="Times New Roman" panose="02020603050405020304" pitchFamily="18" charset="0"/>
              </a:rPr>
              <a:t>Prof. Marcello Degni, Corte dei Conti ed Università Ca’ Foscari Venezia - Dipartimento di Economia </a:t>
            </a:r>
            <a:endParaRPr lang="it-IT" sz="15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it-IT" sz="1500" dirty="0">
                <a:solidFill>
                  <a:srgbClr val="000000"/>
                </a:solidFill>
                <a:effectLst/>
                <a:latin typeface="+mn-lt"/>
                <a:ea typeface="Calibri" panose="020F0502020204030204" pitchFamily="34" charset="0"/>
                <a:cs typeface="Times New Roman" panose="02020603050405020304" pitchFamily="18" charset="0"/>
              </a:rPr>
              <a:t>Dott. Costanzo D’Ascenzo, Ministero dell’Economia e delle Finanze </a:t>
            </a:r>
            <a:endParaRPr lang="it-IT" sz="15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it-IT" sz="1500" dirty="0">
                <a:solidFill>
                  <a:srgbClr val="000000"/>
                </a:solidFill>
                <a:effectLst/>
                <a:latin typeface="+mn-lt"/>
                <a:ea typeface="Calibri" panose="020F0502020204030204" pitchFamily="34" charset="0"/>
                <a:cs typeface="Times New Roman" panose="02020603050405020304" pitchFamily="18" charset="0"/>
              </a:rPr>
              <a:t>Dott. Raffaele Grimaldi, Città Metropolitana di Napoli, già Responsabile Finanziario del Comune di Napoli </a:t>
            </a:r>
            <a:endParaRPr lang="it-IT" sz="15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it-IT" sz="1500" dirty="0">
                <a:solidFill>
                  <a:srgbClr val="000000"/>
                </a:solidFill>
                <a:effectLst/>
                <a:latin typeface="+mn-lt"/>
                <a:ea typeface="Calibri" panose="020F0502020204030204" pitchFamily="34" charset="0"/>
                <a:cs typeface="Times New Roman" panose="02020603050405020304" pitchFamily="18" charset="0"/>
              </a:rPr>
              <a:t>Prof. Raffaele </a:t>
            </a:r>
            <a:r>
              <a:rPr lang="it-IT" sz="1500" dirty="0" err="1">
                <a:solidFill>
                  <a:srgbClr val="000000"/>
                </a:solidFill>
                <a:effectLst/>
                <a:latin typeface="+mn-lt"/>
                <a:ea typeface="Calibri" panose="020F0502020204030204" pitchFamily="34" charset="0"/>
                <a:cs typeface="Times New Roman" panose="02020603050405020304" pitchFamily="18" charset="0"/>
              </a:rPr>
              <a:t>Lagravinese</a:t>
            </a:r>
            <a:r>
              <a:rPr lang="it-IT" sz="1500" dirty="0">
                <a:solidFill>
                  <a:srgbClr val="000000"/>
                </a:solidFill>
                <a:effectLst/>
                <a:latin typeface="+mn-lt"/>
                <a:ea typeface="Calibri" panose="020F0502020204030204" pitchFamily="34" charset="0"/>
                <a:cs typeface="Times New Roman" panose="02020603050405020304" pitchFamily="18" charset="0"/>
              </a:rPr>
              <a:t>, Università degli Studi di Bari – Dipartimento di Economia e Finanza </a:t>
            </a:r>
            <a:endParaRPr lang="it-IT" sz="15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it-IT" sz="1500" dirty="0">
                <a:solidFill>
                  <a:srgbClr val="000000"/>
                </a:solidFill>
                <a:effectLst/>
                <a:latin typeface="+mn-lt"/>
                <a:ea typeface="Calibri" panose="020F0502020204030204" pitchFamily="34" charset="0"/>
                <a:cs typeface="Times New Roman" panose="02020603050405020304" pitchFamily="18" charset="0"/>
              </a:rPr>
              <a:t>Prof.ssa Maria Teresa Nardo, Università della Calabria- Dipartimento Economia Aziendale </a:t>
            </a:r>
            <a:endParaRPr lang="it-IT" sz="15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it-IT" sz="1500" dirty="0">
                <a:solidFill>
                  <a:srgbClr val="000000"/>
                </a:solidFill>
                <a:effectLst/>
                <a:latin typeface="+mn-lt"/>
                <a:ea typeface="Calibri" panose="020F0502020204030204" pitchFamily="34" charset="0"/>
                <a:cs typeface="Times New Roman" panose="02020603050405020304" pitchFamily="18" charset="0"/>
              </a:rPr>
              <a:t>Dott. Pasquale Pupo, Segretario Generale Comune di Lamezia Terme </a:t>
            </a:r>
            <a:endParaRPr lang="it-IT" sz="15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it-IT" sz="1500" dirty="0" err="1">
                <a:solidFill>
                  <a:srgbClr val="000000"/>
                </a:solidFill>
                <a:effectLst/>
                <a:latin typeface="+mn-lt"/>
                <a:ea typeface="Calibri" panose="020F0502020204030204" pitchFamily="34" charset="0"/>
                <a:cs typeface="Times New Roman" panose="02020603050405020304" pitchFamily="18" charset="0"/>
              </a:rPr>
              <a:t>D.ssa</a:t>
            </a:r>
            <a:r>
              <a:rPr lang="it-IT" sz="1500" dirty="0">
                <a:solidFill>
                  <a:srgbClr val="000000"/>
                </a:solidFill>
                <a:effectLst/>
                <a:latin typeface="+mn-lt"/>
                <a:ea typeface="Calibri" panose="020F0502020204030204" pitchFamily="34" charset="0"/>
                <a:cs typeface="Times New Roman" panose="02020603050405020304" pitchFamily="18" charset="0"/>
              </a:rPr>
              <a:t> Rosa Valentino, Ministero dell’Interno</a:t>
            </a:r>
          </a:p>
          <a:p>
            <a:pPr>
              <a:lnSpc>
                <a:spcPct val="107000"/>
              </a:lnSpc>
              <a:spcAft>
                <a:spcPts val="800"/>
              </a:spcAft>
            </a:pPr>
            <a:r>
              <a:rPr lang="it-IT" sz="1500" dirty="0">
                <a:solidFill>
                  <a:srgbClr val="000000"/>
                </a:solidFill>
                <a:effectLst/>
                <a:latin typeface="+mn-lt"/>
                <a:ea typeface="Calibri" panose="020F0502020204030204" pitchFamily="34" charset="0"/>
                <a:cs typeface="Times New Roman" panose="02020603050405020304" pitchFamily="18" charset="0"/>
              </a:rPr>
              <a:t>Prof. Carlo Vermiglio, Università degli Studi di Messina – Dipartimento di </a:t>
            </a:r>
            <a:r>
              <a:rPr lang="it-IT" sz="1500" dirty="0" smtClean="0">
                <a:solidFill>
                  <a:srgbClr val="000000"/>
                </a:solidFill>
                <a:effectLst/>
                <a:latin typeface="+mn-lt"/>
                <a:ea typeface="Calibri" panose="020F0502020204030204" pitchFamily="34" charset="0"/>
                <a:cs typeface="Times New Roman" panose="02020603050405020304" pitchFamily="18" charset="0"/>
              </a:rPr>
              <a:t>Economia</a:t>
            </a:r>
          </a:p>
          <a:p>
            <a:pPr>
              <a:lnSpc>
                <a:spcPct val="107000"/>
              </a:lnSpc>
              <a:spcAft>
                <a:spcPts val="800"/>
              </a:spcAft>
            </a:pPr>
            <a:r>
              <a:rPr lang="it-IT" sz="1500" dirty="0" smtClean="0">
                <a:solidFill>
                  <a:srgbClr val="000000"/>
                </a:solidFill>
                <a:latin typeface="+mn-lt"/>
                <a:ea typeface="Calibri" panose="020F0502020204030204" pitchFamily="34" charset="0"/>
                <a:cs typeface="Times New Roman" panose="02020603050405020304" pitchFamily="18" charset="0"/>
              </a:rPr>
              <a:t>Dott.ssa Ivana Rasi, Ragioneria Generale dello Stato</a:t>
            </a:r>
            <a:endParaRPr lang="it-IT" sz="1500" dirty="0">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8689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792479" y="356384"/>
            <a:ext cx="8068945" cy="1200329"/>
          </a:xfrm>
          <a:prstGeom prst="rect">
            <a:avLst/>
          </a:prstGeom>
          <a:solidFill>
            <a:schemeClr val="bg1"/>
          </a:solidFill>
        </p:spPr>
        <p:txBody>
          <a:bodyPr wrap="square">
            <a:spAutoFit/>
          </a:bodyPr>
          <a:lstStyle/>
          <a:p>
            <a:r>
              <a:rPr lang="it-IT" b="1" kern="0" dirty="0">
                <a:solidFill>
                  <a:srgbClr val="005E7D"/>
                </a:solidFill>
                <a:latin typeface="Arial"/>
                <a:ea typeface="ヒラギノ角ゴ Pro W3"/>
              </a:rPr>
              <a:t>Linea 3 - Prevenzione delle crisi finanziarie </a:t>
            </a:r>
            <a:br>
              <a:rPr lang="it-IT" b="1" kern="0" dirty="0">
                <a:solidFill>
                  <a:srgbClr val="005E7D"/>
                </a:solidFill>
                <a:latin typeface="Arial"/>
                <a:ea typeface="ヒラギノ角ゴ Pro W3"/>
              </a:rPr>
            </a:br>
            <a:r>
              <a:rPr lang="it-IT" b="1" kern="0" dirty="0">
                <a:solidFill>
                  <a:srgbClr val="005E7D"/>
                </a:solidFill>
                <a:latin typeface="Arial"/>
                <a:ea typeface="ヒラギノ角ゴ Pro W3"/>
              </a:rPr>
              <a:t>                      </a:t>
            </a:r>
            <a:br>
              <a:rPr lang="it-IT" b="1" kern="0" dirty="0">
                <a:solidFill>
                  <a:srgbClr val="005E7D"/>
                </a:solidFill>
                <a:latin typeface="Arial"/>
                <a:ea typeface="ヒラギノ角ゴ Pro W3"/>
              </a:rPr>
            </a:br>
            <a:r>
              <a:rPr lang="it-IT" b="1" kern="0" dirty="0">
                <a:solidFill>
                  <a:srgbClr val="005E7D"/>
                </a:solidFill>
                <a:latin typeface="Arial"/>
                <a:ea typeface="ヒラギノ角ゴ Pro W3"/>
              </a:rPr>
              <a:t>Management di progetto</a:t>
            </a:r>
            <a:endParaRPr lang="it-IT" dirty="0"/>
          </a:p>
        </p:txBody>
      </p:sp>
      <p:sp>
        <p:nvSpPr>
          <p:cNvPr id="9" name="Rettangolo 8"/>
          <p:cNvSpPr/>
          <p:nvPr/>
        </p:nvSpPr>
        <p:spPr>
          <a:xfrm>
            <a:off x="792480" y="2069043"/>
            <a:ext cx="6065520" cy="2149306"/>
          </a:xfrm>
          <a:prstGeom prst="rect">
            <a:avLst/>
          </a:prstGeom>
        </p:spPr>
        <p:txBody>
          <a:bodyPr wrap="square">
            <a:spAutoFit/>
          </a:bodyPr>
          <a:lstStyle/>
          <a:p>
            <a:pPr lvl="0">
              <a:lnSpc>
                <a:spcPct val="107000"/>
              </a:lnSpc>
              <a:spcAft>
                <a:spcPts val="800"/>
              </a:spcAft>
            </a:pPr>
            <a:r>
              <a:rPr lang="it-IT" sz="1500" dirty="0">
                <a:solidFill>
                  <a:srgbClr val="000000"/>
                </a:solidFill>
                <a:latin typeface="Arial"/>
                <a:ea typeface="Calibri" panose="020F0502020204030204" pitchFamily="34" charset="0"/>
                <a:cs typeface="Times New Roman" panose="02020603050405020304" pitchFamily="18" charset="0"/>
              </a:rPr>
              <a:t>Fabrizio </a:t>
            </a:r>
            <a:r>
              <a:rPr lang="it-IT" sz="1500" dirty="0" err="1">
                <a:solidFill>
                  <a:srgbClr val="000000"/>
                </a:solidFill>
                <a:latin typeface="Arial"/>
                <a:ea typeface="Calibri" panose="020F0502020204030204" pitchFamily="34" charset="0"/>
                <a:cs typeface="Times New Roman" panose="02020603050405020304" pitchFamily="18" charset="0"/>
              </a:rPr>
              <a:t>Fazioli</a:t>
            </a:r>
            <a:r>
              <a:rPr lang="it-IT" sz="1500" dirty="0">
                <a:solidFill>
                  <a:srgbClr val="000000"/>
                </a:solidFill>
                <a:latin typeface="Arial"/>
                <a:ea typeface="Calibri" panose="020F0502020204030204" pitchFamily="34" charset="0"/>
                <a:cs typeface="Times New Roman" panose="02020603050405020304" pitchFamily="18" charset="0"/>
              </a:rPr>
              <a:t>, IFEL Fondazione ANCI</a:t>
            </a:r>
          </a:p>
          <a:p>
            <a:pPr>
              <a:lnSpc>
                <a:spcPct val="107000"/>
              </a:lnSpc>
              <a:spcAft>
                <a:spcPts val="800"/>
              </a:spcAft>
            </a:pPr>
            <a:r>
              <a:rPr lang="it-IT" sz="1500" dirty="0">
                <a:solidFill>
                  <a:srgbClr val="000000"/>
                </a:solidFill>
                <a:latin typeface="Arial"/>
                <a:ea typeface="Calibri" panose="020F0502020204030204" pitchFamily="34" charset="0"/>
                <a:cs typeface="Times New Roman" panose="02020603050405020304" pitchFamily="18" charset="0"/>
              </a:rPr>
              <a:t>Eleonora Luciani, IFEL Fondazione ANCI</a:t>
            </a:r>
          </a:p>
          <a:p>
            <a:pPr lvl="0">
              <a:lnSpc>
                <a:spcPct val="107000"/>
              </a:lnSpc>
              <a:spcAft>
                <a:spcPts val="800"/>
              </a:spcAft>
            </a:pPr>
            <a:r>
              <a:rPr lang="it-IT" sz="1500" dirty="0">
                <a:solidFill>
                  <a:srgbClr val="000000"/>
                </a:solidFill>
                <a:latin typeface="Arial"/>
                <a:ea typeface="Calibri" panose="020F0502020204030204" pitchFamily="34" charset="0"/>
                <a:cs typeface="Times New Roman" panose="02020603050405020304" pitchFamily="18" charset="0"/>
              </a:rPr>
              <a:t>Romano Astolfo, Università Ca’ Foscari Venezia </a:t>
            </a:r>
          </a:p>
          <a:p>
            <a:pPr lvl="0">
              <a:lnSpc>
                <a:spcPct val="107000"/>
              </a:lnSpc>
              <a:spcAft>
                <a:spcPts val="800"/>
              </a:spcAft>
            </a:pPr>
            <a:endParaRPr lang="it-IT" sz="1500" dirty="0">
              <a:solidFill>
                <a:srgbClr val="000000"/>
              </a:solidFill>
              <a:latin typeface="Arial"/>
              <a:ea typeface="Calibri" panose="020F0502020204030204" pitchFamily="34" charset="0"/>
              <a:cs typeface="Times New Roman" panose="02020603050405020304" pitchFamily="18" charset="0"/>
            </a:endParaRPr>
          </a:p>
          <a:p>
            <a:pPr lvl="0">
              <a:lnSpc>
                <a:spcPct val="107000"/>
              </a:lnSpc>
              <a:spcAft>
                <a:spcPts val="800"/>
              </a:spcAft>
            </a:pPr>
            <a:r>
              <a:rPr lang="it-IT" sz="2000" dirty="0">
                <a:solidFill>
                  <a:srgbClr val="000000"/>
                </a:solidFill>
                <a:latin typeface="Arial"/>
                <a:ea typeface="Calibri" panose="020F0502020204030204" pitchFamily="34" charset="0"/>
                <a:cs typeface="Times New Roman" panose="02020603050405020304" pitchFamily="18" charset="0"/>
              </a:rPr>
              <a:t>Contatti: </a:t>
            </a:r>
            <a:r>
              <a:rPr lang="it-IT" sz="2000" dirty="0" smtClean="0">
                <a:solidFill>
                  <a:srgbClr val="000000"/>
                </a:solidFill>
                <a:latin typeface="Arial"/>
                <a:ea typeface="Calibri" panose="020F0502020204030204" pitchFamily="34" charset="0"/>
                <a:cs typeface="Times New Roman" panose="02020603050405020304" pitchFamily="18" charset="0"/>
              </a:rPr>
              <a:t>prevenzione.crisifinanziarie@fondazioneifel.it</a:t>
            </a:r>
            <a:endParaRPr lang="it-IT" sz="2000" dirty="0">
              <a:solidFill>
                <a:srgbClr val="000000"/>
              </a:solidFill>
              <a:latin typeface="Arial"/>
              <a:ea typeface="Calibri" panose="020F0502020204030204" pitchFamily="34" charset="0"/>
              <a:cs typeface="Times New Roman" panose="02020603050405020304" pitchFamily="18" charset="0"/>
            </a:endParaRPr>
          </a:p>
        </p:txBody>
      </p:sp>
      <p:pic>
        <p:nvPicPr>
          <p:cNvPr id="3" name="Immagine 2">
            <a:extLst>
              <a:ext uri="{FF2B5EF4-FFF2-40B4-BE49-F238E27FC236}">
                <a16:creationId xmlns:a16="http://schemas.microsoft.com/office/drawing/2014/main" id="{59CF5C58-41D2-4798-A710-7B4765A66200}"/>
              </a:ext>
            </a:extLst>
          </p:cNvPr>
          <p:cNvPicPr>
            <a:picLocks noChangeAspect="1"/>
          </p:cNvPicPr>
          <p:nvPr/>
        </p:nvPicPr>
        <p:blipFill>
          <a:blip r:embed="rId2"/>
          <a:stretch>
            <a:fillRect/>
          </a:stretch>
        </p:blipFill>
        <p:spPr>
          <a:xfrm>
            <a:off x="2380130" y="4574804"/>
            <a:ext cx="5688000" cy="1954653"/>
          </a:xfrm>
          <a:prstGeom prst="rect">
            <a:avLst/>
          </a:prstGeom>
        </p:spPr>
      </p:pic>
    </p:spTree>
    <p:extLst>
      <p:ext uri="{BB962C8B-B14F-4D97-AF65-F5344CB8AC3E}">
        <p14:creationId xmlns:p14="http://schemas.microsoft.com/office/powerpoint/2010/main" val="683005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egnaposto numero diapositiva 3">
            <a:extLst>
              <a:ext uri="{FF2B5EF4-FFF2-40B4-BE49-F238E27FC236}">
                <a16:creationId xmlns:a16="http://schemas.microsoft.com/office/drawing/2014/main" id="{3C1024DF-9AFF-4ED0-8EEA-DCE19D611AA5}"/>
              </a:ext>
            </a:extLst>
          </p:cNvPr>
          <p:cNvSpPr>
            <a:spLocks noGrp="1"/>
          </p:cNvSpPr>
          <p:nvPr>
            <p:ph type="sldNum" sz="quarter" idx="12"/>
          </p:nvPr>
        </p:nvSpPr>
        <p:spPr>
          <a:xfrm>
            <a:off x="8496300" y="6537325"/>
            <a:ext cx="730250" cy="457200"/>
          </a:xfr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itchFamily="124" charset="-128"/>
              </a:defRPr>
            </a:lvl1pPr>
            <a:lvl2pPr marL="742950" indent="-285750">
              <a:defRPr sz="2400">
                <a:solidFill>
                  <a:schemeClr val="tx1"/>
                </a:solidFill>
                <a:latin typeface="Arial" panose="020B0604020202020204" pitchFamily="34" charset="0"/>
                <a:ea typeface="ヒラギノ角ゴ Pro W3" pitchFamily="124" charset="-128"/>
              </a:defRPr>
            </a:lvl2pPr>
            <a:lvl3pPr marL="1143000" indent="-228600">
              <a:defRPr sz="2400">
                <a:solidFill>
                  <a:schemeClr val="tx1"/>
                </a:solidFill>
                <a:latin typeface="Arial" panose="020B0604020202020204" pitchFamily="34" charset="0"/>
                <a:ea typeface="ヒラギノ角ゴ Pro W3" pitchFamily="124" charset="-128"/>
              </a:defRPr>
            </a:lvl3pPr>
            <a:lvl4pPr marL="1600200" indent="-228600">
              <a:defRPr sz="2400">
                <a:solidFill>
                  <a:schemeClr val="tx1"/>
                </a:solidFill>
                <a:latin typeface="Arial" panose="020B0604020202020204" pitchFamily="34" charset="0"/>
                <a:ea typeface="ヒラギノ角ゴ Pro W3" pitchFamily="124" charset="-128"/>
              </a:defRPr>
            </a:lvl4pPr>
            <a:lvl5pPr marL="2057400" indent="-228600">
              <a:defRPr sz="2400">
                <a:solidFill>
                  <a:schemeClr val="tx1"/>
                </a:solidFill>
                <a:latin typeface="Arial" panose="020B0604020202020204" pitchFamily="34" charset="0"/>
                <a:ea typeface="ヒラギノ角ゴ Pro W3" pitchFamily="12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9pPr>
          </a:lstStyle>
          <a:p>
            <a:fld id="{AFBE8CF3-E56F-4215-B6A8-11CA508C6552}" type="slidenum">
              <a:rPr lang="it-IT" altLang="it-IT" sz="1200"/>
              <a:pPr/>
              <a:t>2</a:t>
            </a:fld>
            <a:endParaRPr lang="it-IT" altLang="it-IT" sz="1200"/>
          </a:p>
        </p:txBody>
      </p:sp>
      <p:sp>
        <p:nvSpPr>
          <p:cNvPr id="16386" name="Segnaposto contenuto 2">
            <a:extLst>
              <a:ext uri="{FF2B5EF4-FFF2-40B4-BE49-F238E27FC236}">
                <a16:creationId xmlns:a16="http://schemas.microsoft.com/office/drawing/2014/main" id="{33CB953E-B870-453A-BBF5-AD94B182C9B9}"/>
              </a:ext>
            </a:extLst>
          </p:cNvPr>
          <p:cNvSpPr>
            <a:spLocks noGrp="1" noChangeArrowheads="1"/>
          </p:cNvSpPr>
          <p:nvPr>
            <p:ph idx="1"/>
          </p:nvPr>
        </p:nvSpPr>
        <p:spPr>
          <a:xfrm>
            <a:off x="901700" y="1589723"/>
            <a:ext cx="7496175" cy="4947602"/>
          </a:xfrm>
        </p:spPr>
        <p:txBody>
          <a:bodyPr/>
          <a:lstStyle/>
          <a:p>
            <a:pPr marL="0" indent="0" algn="just">
              <a:buFontTx/>
              <a:buNone/>
            </a:pPr>
            <a:r>
              <a:rPr lang="it-IT" altLang="it-IT" sz="1600" dirty="0">
                <a:latin typeface="Arial" panose="020B0604020202020204" pitchFamily="34" charset="0"/>
              </a:rPr>
              <a:t>Il D.L. del 26 ottobre 2019 n. 124/2019 convertito, con modificazioni, dalla Legge del 19 dicembre 2019, n. 157/2019, autorizza la spesa di </a:t>
            </a:r>
            <a:r>
              <a:rPr lang="it-IT" altLang="it-IT" sz="1600" b="1" dirty="0">
                <a:latin typeface="Arial" panose="020B0604020202020204" pitchFamily="34" charset="0"/>
              </a:rPr>
              <a:t>8 milioni di euro per il quinquennio 2019-2023,</a:t>
            </a:r>
            <a:r>
              <a:rPr lang="it-IT" altLang="it-IT" sz="1600" dirty="0">
                <a:latin typeface="Arial" panose="020B0604020202020204" pitchFamily="34" charset="0"/>
              </a:rPr>
              <a:t> per il finanziamento di interventi della Fondazione IFEL in materia di: supporto ai  processi  comunali di investimento; sviluppo della capacità di accertamento e riscossione; prevenzione delle crisi  finanziarie.</a:t>
            </a:r>
          </a:p>
          <a:p>
            <a:pPr marL="0" indent="0" algn="just"/>
            <a:endParaRPr lang="it-IT" altLang="it-IT" sz="1600" dirty="0">
              <a:latin typeface="Arial" panose="020B0604020202020204" pitchFamily="34" charset="0"/>
            </a:endParaRPr>
          </a:p>
          <a:p>
            <a:pPr marL="0" indent="0" algn="just">
              <a:lnSpc>
                <a:spcPct val="140000"/>
              </a:lnSpc>
              <a:buFontTx/>
              <a:buNone/>
            </a:pPr>
            <a:r>
              <a:rPr lang="it-IT" altLang="it-IT" sz="1600" dirty="0">
                <a:latin typeface="Arial" panose="020B0604020202020204" pitchFamily="34" charset="0"/>
              </a:rPr>
              <a:t>Gli interventi sono quindi articolati attraverso tre linee:</a:t>
            </a:r>
          </a:p>
          <a:p>
            <a:pPr marL="0" indent="0" algn="just">
              <a:lnSpc>
                <a:spcPct val="140000"/>
              </a:lnSpc>
              <a:buFontTx/>
              <a:buNone/>
            </a:pPr>
            <a:r>
              <a:rPr lang="it-IT" altLang="it-IT" sz="1600" b="1" dirty="0">
                <a:latin typeface="Arial" panose="020B0604020202020204" pitchFamily="34" charset="0"/>
              </a:rPr>
              <a:t>Linea 1 – Supporto ai processi comunali di investimento </a:t>
            </a:r>
            <a:r>
              <a:rPr lang="it-IT" altLang="it-IT" sz="1600" dirty="0">
                <a:latin typeface="Arial" panose="020B0604020202020204" pitchFamily="34" charset="0"/>
              </a:rPr>
              <a:t>per contribuire ad elevare la qualità degli investimenti comunali ed accelerarne i processi di realizzazione; </a:t>
            </a:r>
          </a:p>
          <a:p>
            <a:pPr marL="0" indent="0" algn="just">
              <a:lnSpc>
                <a:spcPct val="140000"/>
              </a:lnSpc>
              <a:buFontTx/>
              <a:buNone/>
            </a:pPr>
            <a:r>
              <a:rPr lang="it-IT" altLang="it-IT" sz="1600" b="1" dirty="0">
                <a:latin typeface="Arial" panose="020B0604020202020204" pitchFamily="34" charset="0"/>
              </a:rPr>
              <a:t>Linea 2 – Sviluppo delle capacità di accertamento e riscossione </a:t>
            </a:r>
            <a:r>
              <a:rPr lang="it-IT" altLang="it-IT" sz="1600" dirty="0">
                <a:latin typeface="Arial" panose="020B0604020202020204" pitchFamily="34" charset="0"/>
              </a:rPr>
              <a:t>per contribuire a migliorare la gestione delle entrate locali; </a:t>
            </a:r>
          </a:p>
          <a:p>
            <a:pPr marL="0" indent="0" algn="just">
              <a:lnSpc>
                <a:spcPct val="140000"/>
              </a:lnSpc>
              <a:buFontTx/>
              <a:buNone/>
            </a:pPr>
            <a:r>
              <a:rPr lang="it-IT" altLang="it-IT" sz="1600" b="1" dirty="0">
                <a:latin typeface="Arial" panose="020B0604020202020204" pitchFamily="34" charset="0"/>
              </a:rPr>
              <a:t>Linea 3 – Prevenzione delle crisi finanziarie </a:t>
            </a:r>
            <a:r>
              <a:rPr lang="it-IT" altLang="it-IT" sz="1600" dirty="0">
                <a:latin typeface="Arial" panose="020B0604020202020204" pitchFamily="34" charset="0"/>
              </a:rPr>
              <a:t>per contribuire a fronteggiare il il fenomeno dei Comuni in dissesto e </a:t>
            </a:r>
            <a:r>
              <a:rPr lang="it-IT" altLang="it-IT" sz="1600" dirty="0" err="1">
                <a:latin typeface="Arial" panose="020B0604020202020204" pitchFamily="34" charset="0"/>
              </a:rPr>
              <a:t>predissesto</a:t>
            </a:r>
            <a:r>
              <a:rPr lang="it-IT" altLang="it-IT" sz="1600" b="1" dirty="0">
                <a:latin typeface="Arial" panose="020B0604020202020204" pitchFamily="34" charset="0"/>
              </a:rPr>
              <a:t>. </a:t>
            </a:r>
            <a:endParaRPr lang="it-IT" altLang="it-IT" sz="1600" dirty="0">
              <a:latin typeface="Arial" panose="020B0604020202020204" pitchFamily="34" charset="0"/>
            </a:endParaRPr>
          </a:p>
          <a:p>
            <a:pPr marL="0" indent="0" algn="just">
              <a:lnSpc>
                <a:spcPct val="140000"/>
              </a:lnSpc>
              <a:buFontTx/>
              <a:buNone/>
            </a:pPr>
            <a:endParaRPr lang="it-IT" altLang="it-IT" sz="1400" dirty="0">
              <a:latin typeface="Arial" panose="020B0604020202020204" pitchFamily="34" charset="0"/>
            </a:endParaRPr>
          </a:p>
        </p:txBody>
      </p:sp>
      <p:sp>
        <p:nvSpPr>
          <p:cNvPr id="16387" name="Titolo 1">
            <a:extLst>
              <a:ext uri="{FF2B5EF4-FFF2-40B4-BE49-F238E27FC236}">
                <a16:creationId xmlns:a16="http://schemas.microsoft.com/office/drawing/2014/main" id="{1BC674B4-E297-462B-98B5-AD92F135B381}"/>
              </a:ext>
            </a:extLst>
          </p:cNvPr>
          <p:cNvSpPr txBox="1">
            <a:spLocks/>
          </p:cNvSpPr>
          <p:nvPr/>
        </p:nvSpPr>
        <p:spPr bwMode="auto">
          <a:xfrm>
            <a:off x="901700" y="653098"/>
            <a:ext cx="571500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itchFamily="124" charset="-128"/>
              </a:defRPr>
            </a:lvl1pPr>
            <a:lvl2pPr marL="742950" indent="-285750">
              <a:defRPr sz="2400">
                <a:solidFill>
                  <a:schemeClr val="tx1"/>
                </a:solidFill>
                <a:latin typeface="Arial" panose="020B0604020202020204" pitchFamily="34" charset="0"/>
                <a:ea typeface="ヒラギノ角ゴ Pro W3" pitchFamily="124" charset="-128"/>
              </a:defRPr>
            </a:lvl2pPr>
            <a:lvl3pPr marL="1143000" indent="-228600">
              <a:defRPr sz="2400">
                <a:solidFill>
                  <a:schemeClr val="tx1"/>
                </a:solidFill>
                <a:latin typeface="Arial" panose="020B0604020202020204" pitchFamily="34" charset="0"/>
                <a:ea typeface="ヒラギノ角ゴ Pro W3" pitchFamily="124" charset="-128"/>
              </a:defRPr>
            </a:lvl3pPr>
            <a:lvl4pPr marL="1600200" indent="-228600">
              <a:defRPr sz="2400">
                <a:solidFill>
                  <a:schemeClr val="tx1"/>
                </a:solidFill>
                <a:latin typeface="Arial" panose="020B0604020202020204" pitchFamily="34" charset="0"/>
                <a:ea typeface="ヒラギノ角ゴ Pro W3" pitchFamily="124" charset="-128"/>
              </a:defRPr>
            </a:lvl4pPr>
            <a:lvl5pPr marL="2057400" indent="-228600">
              <a:defRPr sz="2400">
                <a:solidFill>
                  <a:schemeClr val="tx1"/>
                </a:solidFill>
                <a:latin typeface="Arial" panose="020B0604020202020204" pitchFamily="34" charset="0"/>
                <a:ea typeface="ヒラギノ角ゴ Pro W3" pitchFamily="12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4" charset="-128"/>
              </a:defRPr>
            </a:lvl9pPr>
          </a:lstStyle>
          <a:p>
            <a:r>
              <a:rPr lang="it-IT" altLang="it-IT" sz="2800" b="1" dirty="0">
                <a:solidFill>
                  <a:srgbClr val="005E7D"/>
                </a:solidFill>
              </a:rPr>
              <a:t>Premessa - Le linee d’</a:t>
            </a:r>
            <a:r>
              <a:rPr lang="it-IT" altLang="ja-JP" sz="2800" b="1" dirty="0">
                <a:solidFill>
                  <a:srgbClr val="005E7D"/>
                </a:solidFill>
              </a:rPr>
              <a:t>intervento </a:t>
            </a:r>
            <a:endParaRPr lang="it-IT" altLang="it-IT" sz="2800" b="1" dirty="0">
              <a:solidFill>
                <a:srgbClr val="005E7D"/>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92EC49BF-583F-41DA-B743-E9D3B33116B7}" type="slidenum">
              <a:rPr lang="it-IT" altLang="it-IT" smtClean="0"/>
              <a:pPr/>
              <a:t>3</a:t>
            </a:fld>
            <a:endParaRPr lang="it-IT" altLang="it-IT"/>
          </a:p>
        </p:txBody>
      </p:sp>
      <p:sp>
        <p:nvSpPr>
          <p:cNvPr id="3" name="Rettangolo 2"/>
          <p:cNvSpPr/>
          <p:nvPr/>
        </p:nvSpPr>
        <p:spPr>
          <a:xfrm>
            <a:off x="701040" y="1481187"/>
            <a:ext cx="7894320" cy="4970591"/>
          </a:xfrm>
          <a:prstGeom prst="rect">
            <a:avLst/>
          </a:prstGeom>
        </p:spPr>
        <p:txBody>
          <a:bodyPr wrap="square">
            <a:spAutoFit/>
          </a:bodyPr>
          <a:lstStyle/>
          <a:p>
            <a:pPr marL="453390" indent="-226695" algn="just" defTabSz="0">
              <a:spcAft>
                <a:spcPts val="600"/>
              </a:spcAft>
            </a:pPr>
            <a:r>
              <a:rPr lang="it-IT" sz="1800" dirty="0">
                <a:latin typeface="Arial"/>
                <a:ea typeface="+mn-ea"/>
              </a:rPr>
              <a:t>Nel corso del 2020 hanno attivato la procedura di riequilibrio finanziario o dichiarato il dissesto </a:t>
            </a:r>
            <a:r>
              <a:rPr lang="it-IT" sz="1800" b="1" dirty="0">
                <a:latin typeface="Arial"/>
                <a:ea typeface="+mn-ea"/>
              </a:rPr>
              <a:t>55 Comuni </a:t>
            </a:r>
            <a:r>
              <a:rPr lang="it-IT" sz="1800" dirty="0">
                <a:latin typeface="Arial"/>
                <a:ea typeface="+mn-ea"/>
              </a:rPr>
              <a:t>(</a:t>
            </a:r>
            <a:r>
              <a:rPr lang="it-IT" sz="1800" b="1" dirty="0">
                <a:latin typeface="Arial"/>
                <a:ea typeface="+mn-ea"/>
              </a:rPr>
              <a:t>28 procedure di riequilibrio</a:t>
            </a:r>
            <a:r>
              <a:rPr lang="it-IT" sz="1800" dirty="0">
                <a:latin typeface="Arial"/>
                <a:ea typeface="+mn-ea"/>
              </a:rPr>
              <a:t>, di cui 4 revocate, e </a:t>
            </a:r>
            <a:r>
              <a:rPr lang="it-IT" sz="1800" b="1" dirty="0">
                <a:latin typeface="Arial"/>
                <a:ea typeface="+mn-ea"/>
              </a:rPr>
              <a:t>27 dissesti</a:t>
            </a:r>
            <a:r>
              <a:rPr lang="it-IT" sz="1800" dirty="0">
                <a:latin typeface="Arial"/>
                <a:ea typeface="+mn-ea"/>
              </a:rPr>
              <a:t>); resta quindi rilevante il fenomeno delle criticità finanziarie, nonostante la sospensione di molti termini e l’immissione nel sistema dei Comuni di rilevanti risorse destinate a mitigare le difficoltà di bilancio.</a:t>
            </a:r>
          </a:p>
          <a:p>
            <a:pPr marL="453390" indent="-226695" algn="just" defTabSz="0">
              <a:spcAft>
                <a:spcPts val="600"/>
              </a:spcAft>
            </a:pPr>
            <a:r>
              <a:rPr lang="it-IT" sz="1800" dirty="0">
                <a:latin typeface="Arial"/>
                <a:ea typeface="+mn-ea"/>
              </a:rPr>
              <a:t>Si registra comunque una riduzione dei casi rispetto al 2019, in cui il fenomeno aveva interessato 81 Comuni (34 dissesti e 47 riequilibri, di cui 4 revocati), anche se, tenendo conto dell’</a:t>
            </a:r>
            <a:r>
              <a:rPr lang="it-IT" sz="1800" b="1" dirty="0">
                <a:latin typeface="Arial"/>
                <a:ea typeface="+mn-ea"/>
              </a:rPr>
              <a:t>impatto degli interventi normativi emergenziali </a:t>
            </a:r>
            <a:r>
              <a:rPr lang="it-IT" sz="1800" dirty="0">
                <a:latin typeface="Arial"/>
                <a:ea typeface="+mn-ea"/>
              </a:rPr>
              <a:t>intercorsi nel 2020, questa avrebbe dovuto essere, nelle attese, più consistente.</a:t>
            </a:r>
          </a:p>
          <a:p>
            <a:pPr marL="453390" indent="-226695" algn="just" defTabSz="0">
              <a:spcAft>
                <a:spcPts val="600"/>
              </a:spcAft>
            </a:pPr>
            <a:r>
              <a:rPr lang="it-IT" sz="1800" dirty="0">
                <a:latin typeface="Arial"/>
                <a:ea typeface="+mn-ea"/>
              </a:rPr>
              <a:t>I sostegni accordati nella fase emergenziale possono aver prodotto l’effetto di tenere sotto controllo un fenomeno che, al rientro nella normalità, potrebbe riprendere con più ampia diffusione. Vi è, quindi, l’esigenza di prendere in considerazione interventi, anche di natura strutturale, nella materia delle criticità finanziarie.</a:t>
            </a:r>
          </a:p>
          <a:p>
            <a:pPr marL="453390" indent="-226695" algn="just" defTabSz="0">
              <a:spcAft>
                <a:spcPts val="600"/>
              </a:spcAft>
            </a:pPr>
            <a:r>
              <a:rPr lang="it-IT" sz="1400" dirty="0">
                <a:latin typeface="Arial"/>
                <a:ea typeface="+mn-ea"/>
              </a:rPr>
              <a:t>.</a:t>
            </a:r>
          </a:p>
        </p:txBody>
      </p:sp>
      <p:sp>
        <p:nvSpPr>
          <p:cNvPr id="4" name="Titolo 1">
            <a:extLst>
              <a:ext uri="{FF2B5EF4-FFF2-40B4-BE49-F238E27FC236}">
                <a16:creationId xmlns:a16="http://schemas.microsoft.com/office/drawing/2014/main" id="{BBD9026A-EC8F-4CED-AE8D-57A3AB9FECAD}"/>
              </a:ext>
            </a:extLst>
          </p:cNvPr>
          <p:cNvSpPr txBox="1">
            <a:spLocks/>
          </p:cNvSpPr>
          <p:nvPr/>
        </p:nvSpPr>
        <p:spPr bwMode="auto">
          <a:xfrm>
            <a:off x="1143000" y="594360"/>
            <a:ext cx="4968240" cy="62837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800" b="1">
                <a:solidFill>
                  <a:srgbClr val="005E7D"/>
                </a:solidFill>
                <a:latin typeface="Arial"/>
                <a:ea typeface="+mj-ea"/>
                <a:cs typeface="+mj-cs"/>
              </a:defRPr>
            </a:lvl1pPr>
            <a:lvl2pPr algn="l" rtl="0" eaLnBrk="0" fontAlgn="base" hangingPunct="0">
              <a:spcBef>
                <a:spcPct val="0"/>
              </a:spcBef>
              <a:spcAft>
                <a:spcPct val="0"/>
              </a:spcAft>
              <a:defRPr sz="2800" b="1">
                <a:solidFill>
                  <a:srgbClr val="005E7D"/>
                </a:solidFill>
                <a:latin typeface="Arial" charset="0"/>
                <a:ea typeface="ヒラギノ角ゴ Pro W3" charset="0"/>
                <a:cs typeface="ヒラギノ角ゴ Pro W3" charset="0"/>
              </a:defRPr>
            </a:lvl2pPr>
            <a:lvl3pPr algn="l" rtl="0" eaLnBrk="0" fontAlgn="base" hangingPunct="0">
              <a:spcBef>
                <a:spcPct val="0"/>
              </a:spcBef>
              <a:spcAft>
                <a:spcPct val="0"/>
              </a:spcAft>
              <a:defRPr sz="2800" b="1">
                <a:solidFill>
                  <a:srgbClr val="005E7D"/>
                </a:solidFill>
                <a:latin typeface="Arial" charset="0"/>
                <a:ea typeface="ヒラギノ角ゴ Pro W3" charset="0"/>
                <a:cs typeface="ヒラギノ角ゴ Pro W3" charset="0"/>
              </a:defRPr>
            </a:lvl3pPr>
            <a:lvl4pPr algn="l" rtl="0" eaLnBrk="0" fontAlgn="base" hangingPunct="0">
              <a:spcBef>
                <a:spcPct val="0"/>
              </a:spcBef>
              <a:spcAft>
                <a:spcPct val="0"/>
              </a:spcAft>
              <a:defRPr sz="2800" b="1">
                <a:solidFill>
                  <a:srgbClr val="005E7D"/>
                </a:solidFill>
                <a:latin typeface="Arial" charset="0"/>
                <a:ea typeface="ヒラギノ角ゴ Pro W3" charset="0"/>
                <a:cs typeface="ヒラギノ角ゴ Pro W3" charset="0"/>
              </a:defRPr>
            </a:lvl4pPr>
            <a:lvl5pPr algn="l" rtl="0" eaLnBrk="0" fontAlgn="base" hangingPunct="0">
              <a:spcBef>
                <a:spcPct val="0"/>
              </a:spcBef>
              <a:spcAft>
                <a:spcPct val="0"/>
              </a:spcAft>
              <a:defRPr sz="2800" b="1">
                <a:solidFill>
                  <a:srgbClr val="005E7D"/>
                </a:solidFill>
                <a:latin typeface="Arial" charset="0"/>
                <a:ea typeface="ヒラギノ角ゴ Pro W3" charset="0"/>
                <a:cs typeface="ヒラギノ角ゴ Pro W3" charset="0"/>
              </a:defRPr>
            </a:lvl5pPr>
            <a:lvl6pPr marL="457200" algn="l" rtl="0" fontAlgn="base">
              <a:spcBef>
                <a:spcPct val="0"/>
              </a:spcBef>
              <a:spcAft>
                <a:spcPct val="0"/>
              </a:spcAft>
              <a:defRPr sz="2800" b="1">
                <a:solidFill>
                  <a:srgbClr val="005E7D"/>
                </a:solidFill>
                <a:latin typeface="Arial" charset="0"/>
                <a:ea typeface="ヒラギノ角ゴ Pro W3" charset="0"/>
                <a:cs typeface="ヒラギノ角ゴ Pro W3" charset="0"/>
              </a:defRPr>
            </a:lvl6pPr>
            <a:lvl7pPr marL="914400" algn="l" rtl="0" fontAlgn="base">
              <a:spcBef>
                <a:spcPct val="0"/>
              </a:spcBef>
              <a:spcAft>
                <a:spcPct val="0"/>
              </a:spcAft>
              <a:defRPr sz="2800" b="1">
                <a:solidFill>
                  <a:srgbClr val="005E7D"/>
                </a:solidFill>
                <a:latin typeface="Arial" charset="0"/>
                <a:ea typeface="ヒラギノ角ゴ Pro W3" charset="0"/>
                <a:cs typeface="ヒラギノ角ゴ Pro W3" charset="0"/>
              </a:defRPr>
            </a:lvl7pPr>
            <a:lvl8pPr marL="1371600" algn="l" rtl="0" fontAlgn="base">
              <a:spcBef>
                <a:spcPct val="0"/>
              </a:spcBef>
              <a:spcAft>
                <a:spcPct val="0"/>
              </a:spcAft>
              <a:defRPr sz="2800" b="1">
                <a:solidFill>
                  <a:srgbClr val="005E7D"/>
                </a:solidFill>
                <a:latin typeface="Arial" charset="0"/>
                <a:ea typeface="ヒラギノ角ゴ Pro W3" charset="0"/>
                <a:cs typeface="ヒラギノ角ゴ Pro W3" charset="0"/>
              </a:defRPr>
            </a:lvl8pPr>
            <a:lvl9pPr marL="1828800" algn="l" rtl="0" fontAlgn="base">
              <a:spcBef>
                <a:spcPct val="0"/>
              </a:spcBef>
              <a:spcAft>
                <a:spcPct val="0"/>
              </a:spcAft>
              <a:defRPr sz="2800" b="1">
                <a:solidFill>
                  <a:srgbClr val="005E7D"/>
                </a:solidFill>
                <a:latin typeface="Arial" charset="0"/>
                <a:ea typeface="ヒラギノ角ゴ Pro W3" charset="0"/>
                <a:cs typeface="ヒラギノ角ゴ Pro W3" charset="0"/>
              </a:defRPr>
            </a:lvl9pPr>
          </a:lstStyle>
          <a:p>
            <a:pPr eaLnBrk="1" hangingPunct="1">
              <a:defRPr/>
            </a:pPr>
            <a:r>
              <a:rPr lang="it-IT" kern="0" dirty="0"/>
              <a:t>Il contesto</a:t>
            </a:r>
            <a:endParaRPr lang="it-IT" altLang="it-IT" kern="0" dirty="0">
              <a:latin typeface="Arial" panose="020B0604020202020204" pitchFamily="34" charset="0"/>
              <a:cs typeface="+mn-cs"/>
            </a:endParaRPr>
          </a:p>
        </p:txBody>
      </p:sp>
    </p:spTree>
    <p:extLst>
      <p:ext uri="{BB962C8B-B14F-4D97-AF65-F5344CB8AC3E}">
        <p14:creationId xmlns:p14="http://schemas.microsoft.com/office/powerpoint/2010/main" val="3881746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olo 4">
            <a:extLst>
              <a:ext uri="{FF2B5EF4-FFF2-40B4-BE49-F238E27FC236}">
                <a16:creationId xmlns:a16="http://schemas.microsoft.com/office/drawing/2014/main" id="{7BC56F25-31EC-4E0B-B37E-8293EE7DD9A4}"/>
              </a:ext>
            </a:extLst>
          </p:cNvPr>
          <p:cNvSpPr>
            <a:spLocks noGrp="1" noChangeArrowheads="1"/>
          </p:cNvSpPr>
          <p:nvPr>
            <p:ph type="title"/>
          </p:nvPr>
        </p:nvSpPr>
        <p:spPr>
          <a:xfrm>
            <a:off x="971550" y="2541588"/>
            <a:ext cx="7200900" cy="2743200"/>
          </a:xfrm>
        </p:spPr>
        <p:txBody>
          <a:bodyPr/>
          <a:lstStyle/>
          <a:p>
            <a:r>
              <a:rPr lang="it-IT" altLang="it-IT" dirty="0">
                <a:latin typeface="Arial" panose="020B0604020202020204" pitchFamily="34" charset="0"/>
              </a:rPr>
              <a:t>Linea 3</a:t>
            </a:r>
          </a:p>
        </p:txBody>
      </p:sp>
      <p:sp>
        <p:nvSpPr>
          <p:cNvPr id="27650" name="Segnaposto testo 5">
            <a:extLst>
              <a:ext uri="{FF2B5EF4-FFF2-40B4-BE49-F238E27FC236}">
                <a16:creationId xmlns:a16="http://schemas.microsoft.com/office/drawing/2014/main" id="{D81AA01D-8458-4910-9A2A-C1D93B38201E}"/>
              </a:ext>
            </a:extLst>
          </p:cNvPr>
          <p:cNvSpPr>
            <a:spLocks noGrp="1" noChangeArrowheads="1"/>
          </p:cNvSpPr>
          <p:nvPr>
            <p:ph type="body" idx="1"/>
          </p:nvPr>
        </p:nvSpPr>
        <p:spPr>
          <a:xfrm>
            <a:off x="971550" y="5453063"/>
            <a:ext cx="5745163" cy="342900"/>
          </a:xfrm>
        </p:spPr>
        <p:txBody>
          <a:bodyPr/>
          <a:lstStyle/>
          <a:p>
            <a:pPr>
              <a:spcBef>
                <a:spcPct val="0"/>
              </a:spcBef>
            </a:pPr>
            <a:r>
              <a:rPr lang="it-IT" altLang="it-IT" sz="1600" dirty="0">
                <a:latin typeface="Arial" panose="020B0604020202020204" pitchFamily="34" charset="0"/>
              </a:rPr>
              <a:t>Prevenzione delle crisi finanziarie </a:t>
            </a:r>
            <a:endParaRPr lang="it-IT" altLang="it-IT" dirty="0">
              <a:latin typeface="Arial" panose="020B0604020202020204" pitchFamily="34" charset="0"/>
            </a:endParaRPr>
          </a:p>
        </p:txBody>
      </p:sp>
      <p:pic>
        <p:nvPicPr>
          <p:cNvPr id="2" name="Immagine 1">
            <a:extLst>
              <a:ext uri="{FF2B5EF4-FFF2-40B4-BE49-F238E27FC236}">
                <a16:creationId xmlns:a16="http://schemas.microsoft.com/office/drawing/2014/main" id="{49155090-64E9-419B-B865-15080D9BA328}"/>
              </a:ext>
            </a:extLst>
          </p:cNvPr>
          <p:cNvPicPr>
            <a:picLocks noChangeAspect="1"/>
          </p:cNvPicPr>
          <p:nvPr/>
        </p:nvPicPr>
        <p:blipFill>
          <a:blip r:embed="rId2">
            <a:alphaModFix amt="59000"/>
          </a:blip>
          <a:stretch>
            <a:fillRect/>
          </a:stretch>
        </p:blipFill>
        <p:spPr>
          <a:xfrm>
            <a:off x="-3674" y="516193"/>
            <a:ext cx="9144000" cy="3142638"/>
          </a:xfrm>
          <a:prstGeom prst="rect">
            <a:avLst/>
          </a:prstGeom>
        </p:spPr>
      </p:pic>
    </p:spTree>
    <p:extLst>
      <p:ext uri="{BB962C8B-B14F-4D97-AF65-F5344CB8AC3E}">
        <p14:creationId xmlns:p14="http://schemas.microsoft.com/office/powerpoint/2010/main" val="958102468"/>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92EC49BF-583F-41DA-B743-E9D3B33116B7}" type="slidenum">
              <a:rPr lang="it-IT" altLang="it-IT" smtClean="0"/>
              <a:pPr/>
              <a:t>5</a:t>
            </a:fld>
            <a:endParaRPr lang="it-IT" altLang="it-IT"/>
          </a:p>
        </p:txBody>
      </p:sp>
      <p:sp>
        <p:nvSpPr>
          <p:cNvPr id="3" name="Rettangolo 2"/>
          <p:cNvSpPr/>
          <p:nvPr/>
        </p:nvSpPr>
        <p:spPr>
          <a:xfrm>
            <a:off x="533401" y="2199159"/>
            <a:ext cx="8099424" cy="3801041"/>
          </a:xfrm>
          <a:prstGeom prst="rect">
            <a:avLst/>
          </a:prstGeom>
        </p:spPr>
        <p:txBody>
          <a:bodyPr wrap="square">
            <a:spAutoFit/>
          </a:bodyPr>
          <a:lstStyle/>
          <a:p>
            <a:pPr marL="453390" indent="-226695" algn="just" defTabSz="0">
              <a:spcAft>
                <a:spcPts val="600"/>
              </a:spcAft>
            </a:pPr>
            <a:r>
              <a:rPr lang="it-IT" sz="2000" dirty="0">
                <a:ea typeface="+mn-ea"/>
              </a:rPr>
              <a:t>Il progetto </a:t>
            </a:r>
            <a:r>
              <a:rPr lang="it-IT" altLang="it-IT" sz="2000" b="1" dirty="0"/>
              <a:t>Prevenzione delle crisi finanziarie</a:t>
            </a:r>
            <a:r>
              <a:rPr lang="it-IT" sz="2000" dirty="0">
                <a:ea typeface="+mn-ea"/>
              </a:rPr>
              <a:t> </a:t>
            </a:r>
          </a:p>
          <a:p>
            <a:pPr marL="512445" indent="-285750" algn="just" defTabSz="0">
              <a:spcAft>
                <a:spcPts val="600"/>
              </a:spcAft>
              <a:buFont typeface="Arial" panose="020B0604020202020204" pitchFamily="34" charset="0"/>
              <a:buChar char="•"/>
            </a:pPr>
            <a:r>
              <a:rPr lang="it-IT" sz="2000" dirty="0">
                <a:ea typeface="+mn-ea"/>
              </a:rPr>
              <a:t>è rivolto ai Comuni in crisi finanziaria o esposti a tensione finanziaria</a:t>
            </a:r>
          </a:p>
          <a:p>
            <a:pPr marL="512445" indent="-285750" algn="just" defTabSz="0">
              <a:spcAft>
                <a:spcPts val="600"/>
              </a:spcAft>
              <a:buFont typeface="Arial" panose="020B0604020202020204" pitchFamily="34" charset="0"/>
              <a:buChar char="•"/>
            </a:pPr>
            <a:r>
              <a:rPr lang="it-IT" sz="2000" dirty="0">
                <a:ea typeface="+mn-ea"/>
              </a:rPr>
              <a:t>è stato sviluppato in collaborazione con l’Università Ca’ Foscari di Venezia, </a:t>
            </a:r>
          </a:p>
          <a:p>
            <a:pPr marL="512445" indent="-285750" algn="just" defTabSz="0">
              <a:spcAft>
                <a:spcPts val="600"/>
              </a:spcAft>
              <a:buFont typeface="Arial" panose="020B0604020202020204" pitchFamily="34" charset="0"/>
              <a:buChar char="•"/>
            </a:pPr>
            <a:r>
              <a:rPr lang="it-IT" sz="2000" dirty="0">
                <a:ea typeface="+mn-ea"/>
              </a:rPr>
              <a:t>si articola in interventi formativi mirati, anche per classi di enti omogenei,</a:t>
            </a:r>
          </a:p>
          <a:p>
            <a:pPr marL="512445" indent="-285750" algn="just" defTabSz="0">
              <a:spcAft>
                <a:spcPts val="600"/>
              </a:spcAft>
              <a:buFont typeface="Arial" panose="020B0604020202020204" pitchFamily="34" charset="0"/>
              <a:buChar char="•"/>
            </a:pPr>
            <a:r>
              <a:rPr lang="it-IT" sz="2000" dirty="0">
                <a:ea typeface="+mn-ea"/>
              </a:rPr>
              <a:t>…e attività di consulenza con l’intervento di esperti, avvalendosi delle più avanzate ricerche e dati relativi al benessere finanziario degli enti locali.</a:t>
            </a:r>
          </a:p>
          <a:p>
            <a:pPr marL="226695" lvl="0" algn="just" defTabSz="0">
              <a:spcAft>
                <a:spcPts val="600"/>
              </a:spcAft>
            </a:pPr>
            <a:endParaRPr lang="it-IT" sz="1800" dirty="0">
              <a:ea typeface="+mn-ea"/>
            </a:endParaRPr>
          </a:p>
        </p:txBody>
      </p:sp>
      <p:sp>
        <p:nvSpPr>
          <p:cNvPr id="5" name="Rettangolo 4"/>
          <p:cNvSpPr/>
          <p:nvPr/>
        </p:nvSpPr>
        <p:spPr>
          <a:xfrm>
            <a:off x="822960" y="545217"/>
            <a:ext cx="5836920" cy="1015663"/>
          </a:xfrm>
          <a:prstGeom prst="rect">
            <a:avLst/>
          </a:prstGeom>
        </p:spPr>
        <p:txBody>
          <a:bodyPr wrap="square">
            <a:spAutoFit/>
          </a:bodyPr>
          <a:lstStyle/>
          <a:p>
            <a:r>
              <a:rPr lang="it-IT" sz="2000" b="1" kern="0" dirty="0">
                <a:solidFill>
                  <a:srgbClr val="005E7D"/>
                </a:solidFill>
                <a:latin typeface="Arial"/>
                <a:ea typeface="ヒラギノ角ゴ Pro W3"/>
              </a:rPr>
              <a:t>Linea 3 - Prevenzione delle crisi finanziarie</a:t>
            </a:r>
          </a:p>
          <a:p>
            <a:endParaRPr lang="it-IT" sz="2000" b="1" kern="0" dirty="0">
              <a:solidFill>
                <a:srgbClr val="005E7D"/>
              </a:solidFill>
              <a:latin typeface="Arial"/>
              <a:ea typeface="ヒラギノ角ゴ Pro W3"/>
            </a:endParaRPr>
          </a:p>
          <a:p>
            <a:r>
              <a:rPr lang="it-IT" sz="2000" b="1" kern="0" dirty="0">
                <a:solidFill>
                  <a:srgbClr val="005E7D"/>
                </a:solidFill>
                <a:latin typeface="Arial"/>
                <a:ea typeface="ヒラギノ角ゴ Pro W3"/>
              </a:rPr>
              <a:t>			Introduzione </a:t>
            </a:r>
            <a:endParaRPr lang="it-IT" dirty="0"/>
          </a:p>
        </p:txBody>
      </p:sp>
    </p:spTree>
    <p:extLst>
      <p:ext uri="{BB962C8B-B14F-4D97-AF65-F5344CB8AC3E}">
        <p14:creationId xmlns:p14="http://schemas.microsoft.com/office/powerpoint/2010/main" val="1846174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egnaposto numero diapositiva 3">
            <a:extLst>
              <a:ext uri="{FF2B5EF4-FFF2-40B4-BE49-F238E27FC236}">
                <a16:creationId xmlns:a16="http://schemas.microsoft.com/office/drawing/2014/main" id="{9CD0C215-C0FF-4820-A1F8-C33CCAC55F58}"/>
              </a:ext>
            </a:extLst>
          </p:cNvPr>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AC1D89AC-86F9-468F-97A7-58AF5146AAA6}" type="slidenum">
              <a:rPr lang="it-IT" altLang="it-IT" sz="1200" smtClean="0">
                <a:solidFill>
                  <a:srgbClr val="000000"/>
                </a:solidFill>
              </a:rPr>
              <a:pPr>
                <a:spcBef>
                  <a:spcPct val="0"/>
                </a:spcBef>
                <a:buFontTx/>
                <a:buNone/>
              </a:pPr>
              <a:t>6</a:t>
            </a:fld>
            <a:endParaRPr lang="it-IT" altLang="it-IT" sz="1200">
              <a:solidFill>
                <a:srgbClr val="000000"/>
              </a:solidFill>
            </a:endParaRPr>
          </a:p>
        </p:txBody>
      </p:sp>
      <p:sp>
        <p:nvSpPr>
          <p:cNvPr id="22531" name="Titolo 1">
            <a:extLst>
              <a:ext uri="{FF2B5EF4-FFF2-40B4-BE49-F238E27FC236}">
                <a16:creationId xmlns:a16="http://schemas.microsoft.com/office/drawing/2014/main" id="{BBD9026A-EC8F-4CED-AE8D-57A3AB9FECAD}"/>
              </a:ext>
            </a:extLst>
          </p:cNvPr>
          <p:cNvSpPr>
            <a:spLocks noGrp="1"/>
          </p:cNvSpPr>
          <p:nvPr>
            <p:ph type="title" idx="4294967295"/>
          </p:nvPr>
        </p:nvSpPr>
        <p:spPr>
          <a:xfrm>
            <a:off x="657224" y="106291"/>
            <a:ext cx="7886700" cy="1003442"/>
          </a:xfrm>
        </p:spPr>
        <p:txBody>
          <a:bodyPr/>
          <a:lstStyle/>
          <a:p>
            <a:pPr eaLnBrk="1" hangingPunct="1">
              <a:defRPr/>
            </a:pPr>
            <a:r>
              <a:rPr lang="it-IT" sz="2000" dirty="0"/>
              <a:t>Linea 3 - Prevenzione delle crisi finanziarie     </a:t>
            </a:r>
            <a:br>
              <a:rPr lang="it-IT" sz="2000" dirty="0"/>
            </a:br>
            <a:r>
              <a:rPr lang="it-IT" sz="2000" dirty="0"/>
              <a:t>   </a:t>
            </a:r>
            <a:br>
              <a:rPr lang="it-IT" sz="2000" dirty="0"/>
            </a:br>
            <a:r>
              <a:rPr lang="it-IT" sz="2000" dirty="0"/>
              <a:t>                 Oggetto, ambiti d’intervento e destinatari</a:t>
            </a:r>
            <a:endParaRPr lang="it-IT" altLang="it-IT" sz="2000" dirty="0">
              <a:latin typeface="Arial" panose="020B0604020202020204" pitchFamily="34" charset="0"/>
              <a:cs typeface="+mn-cs"/>
            </a:endParaRPr>
          </a:p>
        </p:txBody>
      </p:sp>
      <p:sp>
        <p:nvSpPr>
          <p:cNvPr id="5" name="Segnaposto contenuto 2">
            <a:extLst>
              <a:ext uri="{FF2B5EF4-FFF2-40B4-BE49-F238E27FC236}">
                <a16:creationId xmlns:a16="http://schemas.microsoft.com/office/drawing/2014/main" id="{D504E355-04D9-476B-8E54-4F54CD55361E}"/>
              </a:ext>
            </a:extLst>
          </p:cNvPr>
          <p:cNvSpPr txBox="1">
            <a:spLocks/>
          </p:cNvSpPr>
          <p:nvPr/>
        </p:nvSpPr>
        <p:spPr>
          <a:xfrm>
            <a:off x="581025" y="1304997"/>
            <a:ext cx="8280400" cy="5243512"/>
          </a:xfrm>
          <a:prstGeom prst="rect">
            <a:avLst/>
          </a:prstGeom>
        </p:spPr>
        <p:txBody>
          <a:bodyPr/>
          <a:lstStyle>
            <a:lvl1pPr marL="342900" indent="-342900" algn="l" rtl="0" eaLnBrk="0" fontAlgn="base" hangingPunct="0">
              <a:spcBef>
                <a:spcPct val="20000"/>
              </a:spcBef>
              <a:spcAft>
                <a:spcPct val="0"/>
              </a:spcAft>
              <a:buChar char="•"/>
              <a:defRPr sz="2800">
                <a:solidFill>
                  <a:schemeClr val="tx1"/>
                </a:solidFill>
                <a:latin typeface="Arial"/>
                <a:ea typeface="+mn-ea"/>
                <a:cs typeface="+mn-cs"/>
              </a:defRPr>
            </a:lvl1pPr>
            <a:lvl2pPr marL="742950" indent="-285750" algn="l" rtl="0" eaLnBrk="0" fontAlgn="base" hangingPunct="0">
              <a:spcBef>
                <a:spcPct val="20000"/>
              </a:spcBef>
              <a:spcAft>
                <a:spcPct val="0"/>
              </a:spcAft>
              <a:buChar char="–"/>
              <a:defRPr sz="2400">
                <a:solidFill>
                  <a:schemeClr val="tx1"/>
                </a:solidFill>
                <a:latin typeface="Arial"/>
                <a:ea typeface="+mn-ea"/>
                <a:cs typeface="+mn-cs"/>
              </a:defRPr>
            </a:lvl2pPr>
            <a:lvl3pPr marL="1143000" indent="-228600" algn="l" rtl="0" eaLnBrk="0" fontAlgn="base" hangingPunct="0">
              <a:spcBef>
                <a:spcPct val="20000"/>
              </a:spcBef>
              <a:spcAft>
                <a:spcPct val="0"/>
              </a:spcAft>
              <a:buChar char="•"/>
              <a:defRPr sz="2000">
                <a:solidFill>
                  <a:schemeClr val="tx1"/>
                </a:solidFill>
                <a:latin typeface="Arial"/>
                <a:ea typeface="+mn-ea"/>
                <a:cs typeface="+mn-cs"/>
              </a:defRPr>
            </a:lvl3pPr>
            <a:lvl4pPr marL="1600200" indent="-228600" algn="l" rtl="0" eaLnBrk="0" fontAlgn="base" hangingPunct="0">
              <a:spcBef>
                <a:spcPct val="20000"/>
              </a:spcBef>
              <a:spcAft>
                <a:spcPct val="0"/>
              </a:spcAft>
              <a:buChar char="–"/>
              <a:defRPr>
                <a:solidFill>
                  <a:schemeClr val="tx1"/>
                </a:solidFill>
                <a:latin typeface="Arial"/>
                <a:ea typeface="+mn-ea"/>
                <a:cs typeface="+mn-cs"/>
              </a:defRPr>
            </a:lvl4pPr>
            <a:lvl5pPr marL="2057400" indent="-228600" algn="l" rtl="0" eaLnBrk="0" fontAlgn="base" hangingPunct="0">
              <a:spcBef>
                <a:spcPct val="20000"/>
              </a:spcBef>
              <a:spcAft>
                <a:spcPct val="0"/>
              </a:spcAft>
              <a:buChar char="»"/>
              <a:defRPr>
                <a:solidFill>
                  <a:schemeClr val="tx1"/>
                </a:solidFill>
                <a:latin typeface="Arial"/>
                <a:ea typeface="+mn-ea"/>
                <a:cs typeface="+mn-cs"/>
              </a:defRPr>
            </a:lvl5pPr>
            <a:lvl6pPr marL="2514600" indent="-228600" algn="l" rtl="0" fontAlgn="base">
              <a:spcBef>
                <a:spcPct val="20000"/>
              </a:spcBef>
              <a:spcAft>
                <a:spcPct val="0"/>
              </a:spcAft>
              <a:buChar char="»"/>
              <a:defRPr>
                <a:solidFill>
                  <a:schemeClr val="tx1"/>
                </a:solidFill>
                <a:latin typeface="+mn-lt"/>
                <a:ea typeface="+mn-ea"/>
                <a:cs typeface="+mn-cs"/>
              </a:defRPr>
            </a:lvl6pPr>
            <a:lvl7pPr marL="2971800" indent="-228600" algn="l" rtl="0" fontAlgn="base">
              <a:spcBef>
                <a:spcPct val="20000"/>
              </a:spcBef>
              <a:spcAft>
                <a:spcPct val="0"/>
              </a:spcAft>
              <a:buChar char="»"/>
              <a:defRPr>
                <a:solidFill>
                  <a:schemeClr val="tx1"/>
                </a:solidFill>
                <a:latin typeface="+mn-lt"/>
                <a:ea typeface="+mn-ea"/>
                <a:cs typeface="+mn-cs"/>
              </a:defRPr>
            </a:lvl7pPr>
            <a:lvl8pPr marL="3429000" indent="-228600" algn="l" rtl="0" fontAlgn="base">
              <a:spcBef>
                <a:spcPct val="20000"/>
              </a:spcBef>
              <a:spcAft>
                <a:spcPct val="0"/>
              </a:spcAft>
              <a:buChar char="»"/>
              <a:defRPr>
                <a:solidFill>
                  <a:schemeClr val="tx1"/>
                </a:solidFill>
                <a:latin typeface="+mn-lt"/>
                <a:ea typeface="+mn-ea"/>
                <a:cs typeface="+mn-cs"/>
              </a:defRPr>
            </a:lvl8pPr>
            <a:lvl9pPr marL="3886200" indent="-228600" algn="l" rtl="0" fontAlgn="base">
              <a:spcBef>
                <a:spcPct val="20000"/>
              </a:spcBef>
              <a:spcAft>
                <a:spcPct val="0"/>
              </a:spcAft>
              <a:buChar char="»"/>
              <a:defRPr>
                <a:solidFill>
                  <a:schemeClr val="tx1"/>
                </a:solidFill>
                <a:latin typeface="+mn-lt"/>
                <a:ea typeface="+mn-ea"/>
                <a:cs typeface="+mn-cs"/>
              </a:defRPr>
            </a:lvl9pPr>
          </a:lstStyle>
          <a:p>
            <a:pPr>
              <a:buFont typeface="Wingdings" panose="05000000000000000000" pitchFamily="2" charset="2"/>
              <a:buChar char="§"/>
              <a:defRPr/>
            </a:pPr>
            <a:r>
              <a:rPr lang="it-IT" sz="1800" b="1" dirty="0">
                <a:solidFill>
                  <a:srgbClr val="005E7D"/>
                </a:solidFill>
                <a:ea typeface="+mj-ea"/>
                <a:cs typeface="+mj-cs"/>
              </a:rPr>
              <a:t>Oggetto: </a:t>
            </a:r>
            <a:r>
              <a:rPr lang="it-IT" sz="1800" dirty="0"/>
              <a:t>un numero crescente di enti (in prevalenza del Centro-Sud, ma non circoscrivibile a meri riferimenti geografici o dimensionali) è esposto a tensioni finanziarie che possono essere gestite in termini di rientro preventivo, anche sulla base di una migliore comprensione dei dispositivi della nuova contabilità, nonché di interventi gestionali correttivi quali quelli di normalizzazione/efficientamento della gestione delle risorse di cui l’ente dispone.</a:t>
            </a:r>
          </a:p>
          <a:p>
            <a:pPr>
              <a:buFont typeface="Wingdings" panose="05000000000000000000" pitchFamily="2" charset="2"/>
              <a:buChar char="§"/>
              <a:defRPr/>
            </a:pPr>
            <a:r>
              <a:rPr lang="it-IT" sz="1800" b="1" dirty="0">
                <a:solidFill>
                  <a:srgbClr val="005E7D"/>
                </a:solidFill>
                <a:ea typeface="+mj-ea"/>
                <a:cs typeface="+mj-cs"/>
              </a:rPr>
              <a:t>Ambiti d’intervento: </a:t>
            </a:r>
            <a:r>
              <a:rPr lang="it-IT" sz="1800" dirty="0"/>
              <a:t>gli </a:t>
            </a:r>
            <a:r>
              <a:rPr lang="it-IT" sz="1800" b="1" dirty="0"/>
              <a:t>aspetti normativi e giuridici </a:t>
            </a:r>
            <a:r>
              <a:rPr lang="it-IT" sz="1800" dirty="0"/>
              <a:t>(in particolare gli istituti del “dissesto” e del “predissesto” e gli indicatori di precarietà finanziaria) integrati con gli </a:t>
            </a:r>
            <a:r>
              <a:rPr lang="it-IT" sz="1800" b="1" dirty="0"/>
              <a:t>aspetti gestionali ed organizzativi </a:t>
            </a:r>
            <a:r>
              <a:rPr lang="it-IT" sz="1800" dirty="0"/>
              <a:t>necessari per il ripristino delle ordinarie condizioni di buona gestione finanziaria. </a:t>
            </a:r>
          </a:p>
          <a:p>
            <a:pPr>
              <a:buFont typeface="Wingdings" panose="05000000000000000000" pitchFamily="2" charset="2"/>
              <a:buChar char="§"/>
              <a:defRPr/>
            </a:pPr>
            <a:r>
              <a:rPr lang="it-IT" sz="1800" b="1" dirty="0">
                <a:solidFill>
                  <a:srgbClr val="005E7D"/>
                </a:solidFill>
                <a:ea typeface="+mj-ea"/>
                <a:cs typeface="+mj-cs"/>
              </a:rPr>
              <a:t>Destinatari: </a:t>
            </a:r>
            <a:r>
              <a:rPr lang="it-IT" sz="1800" kern="0" dirty="0"/>
              <a:t>gli amministratori e gli operatori degli uffici finanziari e di spesa dei Comuni, anche su base associativa:</a:t>
            </a:r>
          </a:p>
          <a:p>
            <a:pPr marL="931863" lvl="2" indent="-266700">
              <a:defRPr/>
            </a:pPr>
            <a:r>
              <a:rPr lang="it-IT" sz="1600" b="1" dirty="0">
                <a:solidFill>
                  <a:srgbClr val="005E7D"/>
                </a:solidFill>
                <a:ea typeface="+mj-ea"/>
                <a:cs typeface="+mj-cs"/>
              </a:rPr>
              <a:t>servizio rivolto a tutti i Comuni in tensione finanziaria</a:t>
            </a:r>
            <a:r>
              <a:rPr lang="it-IT" sz="1600" kern="0" dirty="0"/>
              <a:t>, attraverso formazione, strumenti di autodiagnosi, soluzione a distanza di problematiche interpretative ed operative;</a:t>
            </a:r>
          </a:p>
          <a:p>
            <a:pPr marL="931863" lvl="2" indent="-266700">
              <a:defRPr/>
            </a:pPr>
            <a:r>
              <a:rPr lang="it-IT" sz="1600" b="1" dirty="0">
                <a:solidFill>
                  <a:srgbClr val="005E7D"/>
                </a:solidFill>
                <a:ea typeface="+mj-ea"/>
                <a:cs typeface="+mj-cs"/>
              </a:rPr>
              <a:t>supporto diretto rivolto a circa 80 enti </a:t>
            </a:r>
            <a:r>
              <a:rPr lang="it-IT" sz="1600" kern="0" dirty="0"/>
              <a:t>scelti per il particolare interesse o complessità o per le difficoltà nell’avvio o nella gestione del programma di rientro.</a:t>
            </a:r>
          </a:p>
          <a:p>
            <a:pPr marL="531813" lvl="1" indent="-266700">
              <a:defRPr/>
            </a:pPr>
            <a:endParaRPr lang="it-IT" sz="1400" kern="0" dirty="0"/>
          </a:p>
          <a:p>
            <a:pPr>
              <a:defRPr/>
            </a:pPr>
            <a:endParaRPr lang="it-IT" sz="1800" dirty="0"/>
          </a:p>
          <a:p>
            <a:pPr>
              <a:defRPr/>
            </a:pPr>
            <a:endParaRPr lang="it-IT" sz="1800" kern="0" dirty="0"/>
          </a:p>
        </p:txBody>
      </p:sp>
    </p:spTree>
    <p:extLst>
      <p:ext uri="{BB962C8B-B14F-4D97-AF65-F5344CB8AC3E}">
        <p14:creationId xmlns:p14="http://schemas.microsoft.com/office/powerpoint/2010/main" val="1061241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egnaposto numero diapositiva 3">
            <a:extLst>
              <a:ext uri="{FF2B5EF4-FFF2-40B4-BE49-F238E27FC236}">
                <a16:creationId xmlns:a16="http://schemas.microsoft.com/office/drawing/2014/main" id="{520E8CDE-C349-44A0-ABEC-FC4170B9E717}"/>
              </a:ext>
            </a:extLst>
          </p:cNvPr>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0968094A-3BB9-4713-979A-D823727287FB}" type="slidenum">
              <a:rPr lang="it-IT" altLang="it-IT" sz="1200" smtClean="0">
                <a:solidFill>
                  <a:srgbClr val="000000"/>
                </a:solidFill>
              </a:rPr>
              <a:pPr>
                <a:spcBef>
                  <a:spcPct val="0"/>
                </a:spcBef>
                <a:buFontTx/>
                <a:buNone/>
              </a:pPr>
              <a:t>7</a:t>
            </a:fld>
            <a:endParaRPr lang="it-IT" altLang="it-IT" sz="1200">
              <a:solidFill>
                <a:srgbClr val="000000"/>
              </a:solidFill>
            </a:endParaRPr>
          </a:p>
        </p:txBody>
      </p:sp>
      <p:sp>
        <p:nvSpPr>
          <p:cNvPr id="22531" name="Titolo 1">
            <a:extLst>
              <a:ext uri="{FF2B5EF4-FFF2-40B4-BE49-F238E27FC236}">
                <a16:creationId xmlns:a16="http://schemas.microsoft.com/office/drawing/2014/main" id="{8FA4DFE7-6E5C-43F1-98E2-1AA01236E70F}"/>
              </a:ext>
            </a:extLst>
          </p:cNvPr>
          <p:cNvSpPr>
            <a:spLocks noGrp="1"/>
          </p:cNvSpPr>
          <p:nvPr>
            <p:ph type="title" idx="4294967295"/>
          </p:nvPr>
        </p:nvSpPr>
        <p:spPr>
          <a:xfrm>
            <a:off x="0" y="0"/>
            <a:ext cx="7886700" cy="1048387"/>
          </a:xfrm>
        </p:spPr>
        <p:txBody>
          <a:bodyPr/>
          <a:lstStyle/>
          <a:p>
            <a:pPr algn="ctr" eaLnBrk="1" hangingPunct="1">
              <a:defRPr/>
            </a:pPr>
            <a:r>
              <a:rPr lang="it-IT" sz="2000" dirty="0"/>
              <a:t>Linea 3 - Prevenzione delle crisi finanziarie </a:t>
            </a:r>
            <a:br>
              <a:rPr lang="it-IT" sz="2000" dirty="0"/>
            </a:br>
            <a:r>
              <a:rPr lang="it-IT" sz="2000" dirty="0"/>
              <a:t>                         </a:t>
            </a:r>
            <a:br>
              <a:rPr lang="it-IT" sz="2000" dirty="0"/>
            </a:br>
            <a:r>
              <a:rPr lang="it-IT" sz="2000" dirty="0"/>
              <a:t> Obiettivi e benefici attesi</a:t>
            </a:r>
            <a:endParaRPr lang="it-IT" altLang="it-IT" sz="2000" dirty="0">
              <a:latin typeface="Arial" panose="020B0604020202020204" pitchFamily="34" charset="0"/>
              <a:cs typeface="+mn-cs"/>
            </a:endParaRPr>
          </a:p>
        </p:txBody>
      </p:sp>
      <p:sp>
        <p:nvSpPr>
          <p:cNvPr id="5" name="Segnaposto contenuto 2">
            <a:extLst>
              <a:ext uri="{FF2B5EF4-FFF2-40B4-BE49-F238E27FC236}">
                <a16:creationId xmlns:a16="http://schemas.microsoft.com/office/drawing/2014/main" id="{148A1512-F63A-4A56-9448-3551E4A8C98C}"/>
              </a:ext>
            </a:extLst>
          </p:cNvPr>
          <p:cNvSpPr txBox="1">
            <a:spLocks/>
          </p:cNvSpPr>
          <p:nvPr/>
        </p:nvSpPr>
        <p:spPr>
          <a:xfrm>
            <a:off x="698624" y="1238886"/>
            <a:ext cx="8033896" cy="5100637"/>
          </a:xfrm>
          <a:prstGeom prst="rect">
            <a:avLst/>
          </a:prstGeom>
        </p:spPr>
        <p:txBody>
          <a:bodyPr/>
          <a:lstStyle>
            <a:lvl1pPr marL="342900" indent="-342900" algn="l" rtl="0" eaLnBrk="0" fontAlgn="base" hangingPunct="0">
              <a:spcBef>
                <a:spcPct val="20000"/>
              </a:spcBef>
              <a:spcAft>
                <a:spcPct val="0"/>
              </a:spcAft>
              <a:buChar char="•"/>
              <a:defRPr sz="2800">
                <a:solidFill>
                  <a:schemeClr val="tx1"/>
                </a:solidFill>
                <a:latin typeface="Arial"/>
                <a:ea typeface="+mn-ea"/>
                <a:cs typeface="+mn-cs"/>
              </a:defRPr>
            </a:lvl1pPr>
            <a:lvl2pPr marL="742950" indent="-285750" algn="l" rtl="0" eaLnBrk="0" fontAlgn="base" hangingPunct="0">
              <a:spcBef>
                <a:spcPct val="20000"/>
              </a:spcBef>
              <a:spcAft>
                <a:spcPct val="0"/>
              </a:spcAft>
              <a:buChar char="–"/>
              <a:defRPr sz="2400">
                <a:solidFill>
                  <a:schemeClr val="tx1"/>
                </a:solidFill>
                <a:latin typeface="Arial"/>
                <a:ea typeface="+mn-ea"/>
                <a:cs typeface="+mn-cs"/>
              </a:defRPr>
            </a:lvl2pPr>
            <a:lvl3pPr marL="1143000" indent="-228600" algn="l" rtl="0" eaLnBrk="0" fontAlgn="base" hangingPunct="0">
              <a:spcBef>
                <a:spcPct val="20000"/>
              </a:spcBef>
              <a:spcAft>
                <a:spcPct val="0"/>
              </a:spcAft>
              <a:buChar char="•"/>
              <a:defRPr sz="2000">
                <a:solidFill>
                  <a:schemeClr val="tx1"/>
                </a:solidFill>
                <a:latin typeface="Arial"/>
                <a:ea typeface="+mn-ea"/>
                <a:cs typeface="+mn-cs"/>
              </a:defRPr>
            </a:lvl3pPr>
            <a:lvl4pPr marL="1600200" indent="-228600" algn="l" rtl="0" eaLnBrk="0" fontAlgn="base" hangingPunct="0">
              <a:spcBef>
                <a:spcPct val="20000"/>
              </a:spcBef>
              <a:spcAft>
                <a:spcPct val="0"/>
              </a:spcAft>
              <a:buChar char="–"/>
              <a:defRPr>
                <a:solidFill>
                  <a:schemeClr val="tx1"/>
                </a:solidFill>
                <a:latin typeface="Arial"/>
                <a:ea typeface="+mn-ea"/>
                <a:cs typeface="+mn-cs"/>
              </a:defRPr>
            </a:lvl4pPr>
            <a:lvl5pPr marL="2057400" indent="-228600" algn="l" rtl="0" eaLnBrk="0" fontAlgn="base" hangingPunct="0">
              <a:spcBef>
                <a:spcPct val="20000"/>
              </a:spcBef>
              <a:spcAft>
                <a:spcPct val="0"/>
              </a:spcAft>
              <a:buChar char="»"/>
              <a:defRPr>
                <a:solidFill>
                  <a:schemeClr val="tx1"/>
                </a:solidFill>
                <a:latin typeface="Arial"/>
                <a:ea typeface="+mn-ea"/>
                <a:cs typeface="+mn-cs"/>
              </a:defRPr>
            </a:lvl5pPr>
            <a:lvl6pPr marL="2514600" indent="-228600" algn="l" rtl="0" fontAlgn="base">
              <a:spcBef>
                <a:spcPct val="20000"/>
              </a:spcBef>
              <a:spcAft>
                <a:spcPct val="0"/>
              </a:spcAft>
              <a:buChar char="»"/>
              <a:defRPr>
                <a:solidFill>
                  <a:schemeClr val="tx1"/>
                </a:solidFill>
                <a:latin typeface="+mn-lt"/>
                <a:ea typeface="+mn-ea"/>
                <a:cs typeface="+mn-cs"/>
              </a:defRPr>
            </a:lvl6pPr>
            <a:lvl7pPr marL="2971800" indent="-228600" algn="l" rtl="0" fontAlgn="base">
              <a:spcBef>
                <a:spcPct val="20000"/>
              </a:spcBef>
              <a:spcAft>
                <a:spcPct val="0"/>
              </a:spcAft>
              <a:buChar char="»"/>
              <a:defRPr>
                <a:solidFill>
                  <a:schemeClr val="tx1"/>
                </a:solidFill>
                <a:latin typeface="+mn-lt"/>
                <a:ea typeface="+mn-ea"/>
                <a:cs typeface="+mn-cs"/>
              </a:defRPr>
            </a:lvl7pPr>
            <a:lvl8pPr marL="3429000" indent="-228600" algn="l" rtl="0" fontAlgn="base">
              <a:spcBef>
                <a:spcPct val="20000"/>
              </a:spcBef>
              <a:spcAft>
                <a:spcPct val="0"/>
              </a:spcAft>
              <a:buChar char="»"/>
              <a:defRPr>
                <a:solidFill>
                  <a:schemeClr val="tx1"/>
                </a:solidFill>
                <a:latin typeface="+mn-lt"/>
                <a:ea typeface="+mn-ea"/>
                <a:cs typeface="+mn-cs"/>
              </a:defRPr>
            </a:lvl8pPr>
            <a:lvl9pPr marL="3886200" indent="-228600" algn="l" rtl="0" fontAlgn="base">
              <a:spcBef>
                <a:spcPct val="20000"/>
              </a:spcBef>
              <a:spcAft>
                <a:spcPct val="0"/>
              </a:spcAft>
              <a:buChar char="»"/>
              <a:defRPr>
                <a:solidFill>
                  <a:schemeClr val="tx1"/>
                </a:solidFill>
                <a:latin typeface="+mn-lt"/>
                <a:ea typeface="+mn-ea"/>
                <a:cs typeface="+mn-cs"/>
              </a:defRPr>
            </a:lvl9pPr>
          </a:lstStyle>
          <a:p>
            <a:pPr marL="0" indent="0">
              <a:buFontTx/>
              <a:buNone/>
              <a:defRPr/>
            </a:pPr>
            <a:r>
              <a:rPr lang="it-IT" sz="1500" dirty="0"/>
              <a:t>Il Progetto si articola in un mix integrato di </a:t>
            </a:r>
            <a:r>
              <a:rPr lang="it-IT" sz="1600" b="1" dirty="0">
                <a:solidFill>
                  <a:srgbClr val="005E7D"/>
                </a:solidFill>
                <a:ea typeface="+mj-ea"/>
                <a:cs typeface="+mj-cs"/>
              </a:rPr>
              <a:t>azioni, strumenti e metodi </a:t>
            </a:r>
            <a:r>
              <a:rPr lang="it-IT" sz="1500" dirty="0"/>
              <a:t>calibrati in base agli specifici fabbisogni territoriali individuati sulla base del censimento delle situazioni di crisi (già disponibile), nonché sulla focalizzazione dei problemi più ricorrenti e delle </a:t>
            </a:r>
            <a:r>
              <a:rPr lang="it-IT" sz="1500" i="1" dirty="0"/>
              <a:t>best </a:t>
            </a:r>
            <a:r>
              <a:rPr lang="it-IT" sz="1500" i="1" dirty="0" err="1"/>
              <a:t>practices</a:t>
            </a:r>
            <a:r>
              <a:rPr lang="it-IT" sz="1500" dirty="0"/>
              <a:t>, </a:t>
            </a:r>
            <a:r>
              <a:rPr lang="it-IT" sz="1500" kern="0" dirty="0"/>
              <a:t>con attivazione di </a:t>
            </a:r>
            <a:r>
              <a:rPr lang="it-IT" sz="1600" b="1" dirty="0">
                <a:solidFill>
                  <a:srgbClr val="005E7D"/>
                </a:solidFill>
                <a:ea typeface="+mj-ea"/>
                <a:cs typeface="+mj-cs"/>
              </a:rPr>
              <a:t>task force di esperti </a:t>
            </a:r>
            <a:r>
              <a:rPr lang="it-IT" sz="1500" kern="0" dirty="0"/>
              <a:t>in grado di contribuire alla soluzione diretta delle problematiche maggiori individuate presso gli enti ad intervento diretto. </a:t>
            </a:r>
          </a:p>
          <a:p>
            <a:pPr marL="0" indent="0">
              <a:buFontTx/>
              <a:buNone/>
              <a:defRPr/>
            </a:pPr>
            <a:r>
              <a:rPr lang="it-IT" sz="1500" kern="0" dirty="0"/>
              <a:t>Il Piano di lavoro mira a: </a:t>
            </a:r>
          </a:p>
          <a:p>
            <a:pPr>
              <a:buFont typeface="Wingdings" panose="05000000000000000000" pitchFamily="2" charset="2"/>
              <a:buChar char="§"/>
              <a:defRPr/>
            </a:pPr>
            <a:r>
              <a:rPr lang="it-IT" sz="1500" kern="0" dirty="0"/>
              <a:t>rafforzare le competenze sulla </a:t>
            </a:r>
            <a:r>
              <a:rPr lang="it-IT" sz="1600" b="1" dirty="0">
                <a:solidFill>
                  <a:srgbClr val="005E7D"/>
                </a:solidFill>
                <a:ea typeface="+mj-ea"/>
                <a:cs typeface="+mj-cs"/>
              </a:rPr>
              <a:t>riforma contabile </a:t>
            </a:r>
            <a:r>
              <a:rPr lang="it-IT" sz="1500" kern="0" dirty="0"/>
              <a:t>e sulla </a:t>
            </a:r>
            <a:r>
              <a:rPr lang="it-IT" sz="1600" b="1" dirty="0">
                <a:solidFill>
                  <a:srgbClr val="005E7D"/>
                </a:solidFill>
                <a:ea typeface="+mj-ea"/>
                <a:cs typeface="+mj-cs"/>
              </a:rPr>
              <a:t>gestione delle risorse </a:t>
            </a:r>
            <a:r>
              <a:rPr lang="it-IT" sz="1500" kern="0" dirty="0"/>
              <a:t>(proprie dell’ente e caratteristiche del contesto locale); </a:t>
            </a:r>
          </a:p>
          <a:p>
            <a:pPr>
              <a:buFont typeface="Wingdings" panose="05000000000000000000" pitchFamily="2" charset="2"/>
              <a:buChar char="§"/>
              <a:defRPr/>
            </a:pPr>
            <a:r>
              <a:rPr lang="it-IT" sz="1500" kern="0" dirty="0"/>
              <a:t>rafforzare le capacità di </a:t>
            </a:r>
            <a:r>
              <a:rPr lang="it-IT" sz="1600" b="1" dirty="0">
                <a:solidFill>
                  <a:srgbClr val="005E7D"/>
                </a:solidFill>
                <a:ea typeface="+mj-ea"/>
                <a:cs typeface="+mj-cs"/>
              </a:rPr>
              <a:t>controllo della spesa;</a:t>
            </a:r>
          </a:p>
          <a:p>
            <a:pPr>
              <a:buFont typeface="Wingdings" panose="05000000000000000000" pitchFamily="2" charset="2"/>
              <a:buChar char="§"/>
              <a:defRPr/>
            </a:pPr>
            <a:r>
              <a:rPr lang="it-IT" sz="1500" kern="0" dirty="0"/>
              <a:t>sviluppare la </a:t>
            </a:r>
            <a:r>
              <a:rPr lang="it-IT" sz="1600" b="1" dirty="0">
                <a:solidFill>
                  <a:srgbClr val="005E7D"/>
                </a:solidFill>
                <a:ea typeface="+mj-ea"/>
                <a:cs typeface="+mj-cs"/>
              </a:rPr>
              <a:t>circolazione delle informazioni </a:t>
            </a:r>
            <a:r>
              <a:rPr lang="it-IT" sz="1500" kern="0" dirty="0"/>
              <a:t>sulle interpretazioni e le prescrizioni della giurisprudenza contabile, sulle soluzioni adottate presso gli enti portatori </a:t>
            </a:r>
            <a:r>
              <a:rPr lang="it-IT" sz="1500" i="1" kern="0" dirty="0"/>
              <a:t>di best </a:t>
            </a:r>
            <a:r>
              <a:rPr lang="it-IT" sz="1500" i="1" kern="0" dirty="0" err="1"/>
              <a:t>practises</a:t>
            </a:r>
            <a:r>
              <a:rPr lang="it-IT" sz="1500" i="1" kern="0" dirty="0"/>
              <a:t>;</a:t>
            </a:r>
          </a:p>
          <a:p>
            <a:pPr>
              <a:buFont typeface="Wingdings" panose="05000000000000000000" pitchFamily="2" charset="2"/>
              <a:buChar char="§"/>
              <a:defRPr/>
            </a:pPr>
            <a:r>
              <a:rPr lang="it-IT" sz="1600" b="1" dirty="0">
                <a:solidFill>
                  <a:srgbClr val="005E7D"/>
                </a:solidFill>
                <a:ea typeface="+mj-ea"/>
                <a:cs typeface="+mj-cs"/>
              </a:rPr>
              <a:t>migliorare il rapporto con la popolazione, </a:t>
            </a:r>
            <a:r>
              <a:rPr lang="it-IT" sz="1500" kern="0" dirty="0"/>
              <a:t>quale fattore chiave per il rientro finanziario;</a:t>
            </a:r>
          </a:p>
          <a:p>
            <a:pPr>
              <a:buFont typeface="Wingdings" panose="05000000000000000000" pitchFamily="2" charset="2"/>
              <a:buChar char="§"/>
              <a:defRPr/>
            </a:pPr>
            <a:r>
              <a:rPr lang="it-IT" sz="1600" b="1" dirty="0">
                <a:solidFill>
                  <a:srgbClr val="005E7D"/>
                </a:solidFill>
                <a:ea typeface="+mj-ea"/>
                <a:cs typeface="+mj-cs"/>
              </a:rPr>
              <a:t>analizzare e potenziare l’apparato operativo-gestionale </a:t>
            </a:r>
            <a:r>
              <a:rPr lang="it-IT" sz="1500" kern="0" dirty="0"/>
              <a:t>a supporto del rientro finanziario (analisi di contesto, punti di forza/debolezza, interazione tra le singole unità operative, attività di monitoraggio);</a:t>
            </a:r>
          </a:p>
          <a:p>
            <a:pPr>
              <a:buFont typeface="Wingdings" panose="05000000000000000000" pitchFamily="2" charset="2"/>
              <a:buChar char="§"/>
              <a:defRPr/>
            </a:pPr>
            <a:r>
              <a:rPr lang="it-IT" sz="1600" b="1" dirty="0">
                <a:solidFill>
                  <a:srgbClr val="005E7D"/>
                </a:solidFill>
                <a:ea typeface="+mj-ea"/>
                <a:cs typeface="+mj-cs"/>
              </a:rPr>
              <a:t>valorizzare le opportunità e le problematiche connesse all’esistenza di gestioni associate </a:t>
            </a:r>
            <a:r>
              <a:rPr lang="it-IT" sz="1500" kern="0" dirty="0"/>
              <a:t>(capofila in condizioni di crisi, strumenti solidaristici di sostegno temporaneo ecc.)</a:t>
            </a:r>
          </a:p>
          <a:p>
            <a:pPr>
              <a:defRPr/>
            </a:pPr>
            <a:endParaRPr lang="it-IT" sz="1800" dirty="0"/>
          </a:p>
          <a:p>
            <a:pPr>
              <a:defRPr/>
            </a:pPr>
            <a:endParaRPr lang="it-IT" sz="1800" kern="0" dirty="0"/>
          </a:p>
        </p:txBody>
      </p:sp>
    </p:spTree>
    <p:extLst>
      <p:ext uri="{BB962C8B-B14F-4D97-AF65-F5344CB8AC3E}">
        <p14:creationId xmlns:p14="http://schemas.microsoft.com/office/powerpoint/2010/main" val="3409030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egnaposto numero diapositiva 3">
            <a:extLst>
              <a:ext uri="{FF2B5EF4-FFF2-40B4-BE49-F238E27FC236}">
                <a16:creationId xmlns:a16="http://schemas.microsoft.com/office/drawing/2014/main" id="{520E8CDE-C349-44A0-ABEC-FC4170B9E717}"/>
              </a:ext>
            </a:extLst>
          </p:cNvPr>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0968094A-3BB9-4713-979A-D823727287FB}" type="slidenum">
              <a:rPr lang="it-IT" altLang="it-IT" sz="1200" smtClean="0">
                <a:solidFill>
                  <a:srgbClr val="000000"/>
                </a:solidFill>
              </a:rPr>
              <a:pPr>
                <a:spcBef>
                  <a:spcPct val="0"/>
                </a:spcBef>
                <a:buFontTx/>
                <a:buNone/>
              </a:pPr>
              <a:t>8</a:t>
            </a:fld>
            <a:endParaRPr lang="it-IT" altLang="it-IT" sz="1200">
              <a:solidFill>
                <a:srgbClr val="000000"/>
              </a:solidFill>
            </a:endParaRPr>
          </a:p>
        </p:txBody>
      </p:sp>
      <p:sp>
        <p:nvSpPr>
          <p:cNvPr id="22531" name="Titolo 1">
            <a:extLst>
              <a:ext uri="{FF2B5EF4-FFF2-40B4-BE49-F238E27FC236}">
                <a16:creationId xmlns:a16="http://schemas.microsoft.com/office/drawing/2014/main" id="{8FA4DFE7-6E5C-43F1-98E2-1AA01236E70F}"/>
              </a:ext>
            </a:extLst>
          </p:cNvPr>
          <p:cNvSpPr>
            <a:spLocks noGrp="1"/>
          </p:cNvSpPr>
          <p:nvPr>
            <p:ph type="title" idx="4294967295"/>
          </p:nvPr>
        </p:nvSpPr>
        <p:spPr>
          <a:xfrm>
            <a:off x="609600" y="182563"/>
            <a:ext cx="7886700" cy="1219517"/>
          </a:xfrm>
        </p:spPr>
        <p:txBody>
          <a:bodyPr/>
          <a:lstStyle/>
          <a:p>
            <a:pPr eaLnBrk="1" hangingPunct="1">
              <a:defRPr/>
            </a:pPr>
            <a:r>
              <a:rPr lang="it-IT" sz="2400" dirty="0"/>
              <a:t>Linea 3 - Prevenzione delle crisi finanziarie </a:t>
            </a:r>
            <a:br>
              <a:rPr lang="it-IT" sz="2400" dirty="0"/>
            </a:br>
            <a:r>
              <a:rPr lang="it-IT" sz="2400" dirty="0"/>
              <a:t>                                 </a:t>
            </a:r>
            <a:br>
              <a:rPr lang="it-IT" sz="2400" dirty="0"/>
            </a:br>
            <a:r>
              <a:rPr lang="it-IT" sz="2400" dirty="0"/>
              <a:t>                                     Azioni/servizi</a:t>
            </a:r>
            <a:endParaRPr lang="it-IT" altLang="it-IT" sz="2400" dirty="0">
              <a:latin typeface="Arial" panose="020B0604020202020204" pitchFamily="34" charset="0"/>
              <a:cs typeface="+mn-cs"/>
            </a:endParaRPr>
          </a:p>
        </p:txBody>
      </p:sp>
      <p:sp>
        <p:nvSpPr>
          <p:cNvPr id="5" name="Segnaposto contenuto 2">
            <a:extLst>
              <a:ext uri="{FF2B5EF4-FFF2-40B4-BE49-F238E27FC236}">
                <a16:creationId xmlns:a16="http://schemas.microsoft.com/office/drawing/2014/main" id="{148A1512-F63A-4A56-9448-3551E4A8C98C}"/>
              </a:ext>
            </a:extLst>
          </p:cNvPr>
          <p:cNvSpPr txBox="1">
            <a:spLocks/>
          </p:cNvSpPr>
          <p:nvPr/>
        </p:nvSpPr>
        <p:spPr>
          <a:xfrm>
            <a:off x="761999" y="1971337"/>
            <a:ext cx="8099425" cy="4330374"/>
          </a:xfrm>
          <a:prstGeom prst="rect">
            <a:avLst/>
          </a:prstGeom>
        </p:spPr>
        <p:txBody>
          <a:bodyPr/>
          <a:lstStyle>
            <a:lvl1pPr marL="342900" indent="-342900" algn="l" rtl="0" eaLnBrk="0" fontAlgn="base" hangingPunct="0">
              <a:spcBef>
                <a:spcPct val="20000"/>
              </a:spcBef>
              <a:spcAft>
                <a:spcPct val="0"/>
              </a:spcAft>
              <a:buChar char="•"/>
              <a:defRPr sz="2800">
                <a:solidFill>
                  <a:schemeClr val="tx1"/>
                </a:solidFill>
                <a:latin typeface="Arial"/>
                <a:ea typeface="+mn-ea"/>
                <a:cs typeface="+mn-cs"/>
              </a:defRPr>
            </a:lvl1pPr>
            <a:lvl2pPr marL="742950" indent="-285750" algn="l" rtl="0" eaLnBrk="0" fontAlgn="base" hangingPunct="0">
              <a:spcBef>
                <a:spcPct val="20000"/>
              </a:spcBef>
              <a:spcAft>
                <a:spcPct val="0"/>
              </a:spcAft>
              <a:buChar char="–"/>
              <a:defRPr sz="2400">
                <a:solidFill>
                  <a:schemeClr val="tx1"/>
                </a:solidFill>
                <a:latin typeface="Arial"/>
                <a:ea typeface="+mn-ea"/>
                <a:cs typeface="+mn-cs"/>
              </a:defRPr>
            </a:lvl2pPr>
            <a:lvl3pPr marL="1143000" indent="-228600" algn="l" rtl="0" eaLnBrk="0" fontAlgn="base" hangingPunct="0">
              <a:spcBef>
                <a:spcPct val="20000"/>
              </a:spcBef>
              <a:spcAft>
                <a:spcPct val="0"/>
              </a:spcAft>
              <a:buChar char="•"/>
              <a:defRPr sz="2000">
                <a:solidFill>
                  <a:schemeClr val="tx1"/>
                </a:solidFill>
                <a:latin typeface="Arial"/>
                <a:ea typeface="+mn-ea"/>
                <a:cs typeface="+mn-cs"/>
              </a:defRPr>
            </a:lvl3pPr>
            <a:lvl4pPr marL="1600200" indent="-228600" algn="l" rtl="0" eaLnBrk="0" fontAlgn="base" hangingPunct="0">
              <a:spcBef>
                <a:spcPct val="20000"/>
              </a:spcBef>
              <a:spcAft>
                <a:spcPct val="0"/>
              </a:spcAft>
              <a:buChar char="–"/>
              <a:defRPr>
                <a:solidFill>
                  <a:schemeClr val="tx1"/>
                </a:solidFill>
                <a:latin typeface="Arial"/>
                <a:ea typeface="+mn-ea"/>
                <a:cs typeface="+mn-cs"/>
              </a:defRPr>
            </a:lvl4pPr>
            <a:lvl5pPr marL="2057400" indent="-228600" algn="l" rtl="0" eaLnBrk="0" fontAlgn="base" hangingPunct="0">
              <a:spcBef>
                <a:spcPct val="20000"/>
              </a:spcBef>
              <a:spcAft>
                <a:spcPct val="0"/>
              </a:spcAft>
              <a:buChar char="»"/>
              <a:defRPr>
                <a:solidFill>
                  <a:schemeClr val="tx1"/>
                </a:solidFill>
                <a:latin typeface="Arial"/>
                <a:ea typeface="+mn-ea"/>
                <a:cs typeface="+mn-cs"/>
              </a:defRPr>
            </a:lvl5pPr>
            <a:lvl6pPr marL="2514600" indent="-228600" algn="l" rtl="0" fontAlgn="base">
              <a:spcBef>
                <a:spcPct val="20000"/>
              </a:spcBef>
              <a:spcAft>
                <a:spcPct val="0"/>
              </a:spcAft>
              <a:buChar char="»"/>
              <a:defRPr>
                <a:solidFill>
                  <a:schemeClr val="tx1"/>
                </a:solidFill>
                <a:latin typeface="+mn-lt"/>
                <a:ea typeface="+mn-ea"/>
                <a:cs typeface="+mn-cs"/>
              </a:defRPr>
            </a:lvl6pPr>
            <a:lvl7pPr marL="2971800" indent="-228600" algn="l" rtl="0" fontAlgn="base">
              <a:spcBef>
                <a:spcPct val="20000"/>
              </a:spcBef>
              <a:spcAft>
                <a:spcPct val="0"/>
              </a:spcAft>
              <a:buChar char="»"/>
              <a:defRPr>
                <a:solidFill>
                  <a:schemeClr val="tx1"/>
                </a:solidFill>
                <a:latin typeface="+mn-lt"/>
                <a:ea typeface="+mn-ea"/>
                <a:cs typeface="+mn-cs"/>
              </a:defRPr>
            </a:lvl7pPr>
            <a:lvl8pPr marL="3429000" indent="-228600" algn="l" rtl="0" fontAlgn="base">
              <a:spcBef>
                <a:spcPct val="20000"/>
              </a:spcBef>
              <a:spcAft>
                <a:spcPct val="0"/>
              </a:spcAft>
              <a:buChar char="»"/>
              <a:defRPr>
                <a:solidFill>
                  <a:schemeClr val="tx1"/>
                </a:solidFill>
                <a:latin typeface="+mn-lt"/>
                <a:ea typeface="+mn-ea"/>
                <a:cs typeface="+mn-cs"/>
              </a:defRPr>
            </a:lvl8pPr>
            <a:lvl9pPr marL="3886200" indent="-228600" algn="l" rtl="0" fontAlgn="base">
              <a:spcBef>
                <a:spcPct val="20000"/>
              </a:spcBef>
              <a:spcAft>
                <a:spcPct val="0"/>
              </a:spcAft>
              <a:buChar char="»"/>
              <a:defRPr>
                <a:solidFill>
                  <a:schemeClr val="tx1"/>
                </a:solidFill>
                <a:latin typeface="+mn-lt"/>
                <a:ea typeface="+mn-ea"/>
                <a:cs typeface="+mn-cs"/>
              </a:defRPr>
            </a:lvl9pPr>
          </a:lstStyle>
          <a:p>
            <a:pPr marL="0" indent="0">
              <a:spcBef>
                <a:spcPts val="1000"/>
              </a:spcBef>
              <a:buNone/>
              <a:defRPr/>
            </a:pPr>
            <a:r>
              <a:rPr lang="it-IT" sz="2000" b="1" dirty="0">
                <a:solidFill>
                  <a:srgbClr val="005E7D"/>
                </a:solidFill>
                <a:ea typeface="+mj-ea"/>
                <a:cs typeface="+mj-cs"/>
              </a:rPr>
              <a:t>Azione A) Portale web </a:t>
            </a:r>
            <a:r>
              <a:rPr lang="it-IT" sz="2000" b="1" dirty="0"/>
              <a:t>interattivo che permette l’accesso a diversi servizi: </a:t>
            </a:r>
            <a:r>
              <a:rPr lang="it-IT" sz="2000" dirty="0"/>
              <a:t>kit operativi, modelli, documentazione giuridico-amministrativa, casi di studio, </a:t>
            </a:r>
            <a:r>
              <a:rPr lang="it-IT" sz="2000" i="1" dirty="0"/>
              <a:t>learning </a:t>
            </a:r>
            <a:r>
              <a:rPr lang="it-IT" sz="2000" i="1" dirty="0" err="1"/>
              <a:t>object</a:t>
            </a:r>
            <a:r>
              <a:rPr lang="it-IT" sz="2000" i="1" dirty="0"/>
              <a:t>;</a:t>
            </a:r>
          </a:p>
          <a:p>
            <a:pPr marL="0" indent="0">
              <a:spcBef>
                <a:spcPts val="1000"/>
              </a:spcBef>
              <a:buNone/>
              <a:defRPr/>
            </a:pPr>
            <a:endParaRPr lang="it-IT" sz="2000" b="1" i="1" dirty="0"/>
          </a:p>
          <a:p>
            <a:pPr marL="0" indent="0">
              <a:spcBef>
                <a:spcPts val="1000"/>
              </a:spcBef>
              <a:buFontTx/>
              <a:buNone/>
              <a:defRPr/>
            </a:pPr>
            <a:r>
              <a:rPr lang="it-IT" sz="2000" b="1" dirty="0">
                <a:solidFill>
                  <a:srgbClr val="005E7D"/>
                </a:solidFill>
                <a:ea typeface="+mj-ea"/>
                <a:cs typeface="+mj-cs"/>
              </a:rPr>
              <a:t>Azione B) Formazione: </a:t>
            </a:r>
            <a:r>
              <a:rPr lang="it-IT" sz="2000" dirty="0"/>
              <a:t>diffusione e applicazione delle soluzioni e dei modelli standard di prevenzione; trasferimento casi di successo;</a:t>
            </a:r>
          </a:p>
          <a:p>
            <a:pPr marL="0" indent="0">
              <a:spcBef>
                <a:spcPts val="1000"/>
              </a:spcBef>
              <a:buFontTx/>
              <a:buNone/>
              <a:defRPr/>
            </a:pPr>
            <a:r>
              <a:rPr lang="it-IT" sz="2000" dirty="0"/>
              <a:t> </a:t>
            </a:r>
          </a:p>
          <a:p>
            <a:pPr marL="0" indent="0">
              <a:spcBef>
                <a:spcPts val="1000"/>
              </a:spcBef>
              <a:buNone/>
              <a:defRPr/>
            </a:pPr>
            <a:r>
              <a:rPr lang="it-IT" sz="2000" b="1" dirty="0">
                <a:solidFill>
                  <a:srgbClr val="005E7D"/>
                </a:solidFill>
                <a:ea typeface="+mj-ea"/>
                <a:cs typeface="+mj-cs"/>
              </a:rPr>
              <a:t>Azione C) Supporto consulenziale: </a:t>
            </a:r>
            <a:r>
              <a:rPr lang="it-IT" sz="2000" dirty="0"/>
              <a:t>destinato a circa 80 enti con attivazione task force di esperti per formazione </a:t>
            </a:r>
            <a:r>
              <a:rPr lang="it-IT" sz="2000" i="1" dirty="0"/>
              <a:t>on-site e training on the job</a:t>
            </a:r>
            <a:r>
              <a:rPr lang="it-IT" sz="2000" dirty="0"/>
              <a:t>, individuazione delle problematiche (avvio o gestione del rientro finanziario) e delle relative linee di soluzione.</a:t>
            </a:r>
          </a:p>
          <a:p>
            <a:pPr>
              <a:defRPr/>
            </a:pPr>
            <a:endParaRPr lang="it-IT" sz="2000" dirty="0"/>
          </a:p>
          <a:p>
            <a:pPr>
              <a:defRPr/>
            </a:pPr>
            <a:endParaRPr lang="it-IT" sz="2000" kern="0" dirty="0"/>
          </a:p>
        </p:txBody>
      </p:sp>
    </p:spTree>
    <p:extLst>
      <p:ext uri="{BB962C8B-B14F-4D97-AF65-F5344CB8AC3E}">
        <p14:creationId xmlns:p14="http://schemas.microsoft.com/office/powerpoint/2010/main" val="1779424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egnaposto numero diapositiva 3">
            <a:extLst>
              <a:ext uri="{FF2B5EF4-FFF2-40B4-BE49-F238E27FC236}">
                <a16:creationId xmlns:a16="http://schemas.microsoft.com/office/drawing/2014/main" id="{B403EC68-9708-48A3-96E7-1DCA3508DC06}"/>
              </a:ext>
            </a:extLst>
          </p:cNvPr>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fld id="{543497E4-3FA4-4D86-A4BE-9C7DB94A1FDC}" type="slidenum">
              <a:rPr kumimoji="0" lang="it-IT" altLang="it-IT" sz="1200" b="0" i="0" u="none" strike="noStrike" kern="1200" cap="none" spc="0" normalizeH="0" baseline="0" noProof="0" smtClean="0">
                <a:ln>
                  <a:noFill/>
                </a:ln>
                <a:solidFill>
                  <a:srgbClr val="000000"/>
                </a:solidFill>
                <a:effectLst/>
                <a:uLnTx/>
                <a:uFillTx/>
                <a:latin typeface="Arial" panose="020B0604020202020204" pitchFamily="34" charset="0"/>
                <a:ea typeface="ヒラギノ角ゴ Pro W3" charset="-128"/>
              </a:rPr>
              <a:pPr marL="0" marR="0" lvl="0" indent="0" algn="ctr" defTabSz="914400" rtl="0" eaLnBrk="0" fontAlgn="base" latinLnBrk="0" hangingPunct="0">
                <a:lnSpc>
                  <a:spcPct val="100000"/>
                </a:lnSpc>
                <a:spcBef>
                  <a:spcPct val="0"/>
                </a:spcBef>
                <a:spcAft>
                  <a:spcPct val="0"/>
                </a:spcAft>
                <a:buClrTx/>
                <a:buSzTx/>
                <a:buFontTx/>
                <a:buNone/>
                <a:tabLst/>
                <a:defRPr/>
              </a:pPr>
              <a:t>9</a:t>
            </a:fld>
            <a:endPar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ヒラギノ角ゴ Pro W3" charset="-128"/>
            </a:endParaRPr>
          </a:p>
        </p:txBody>
      </p:sp>
      <p:sp>
        <p:nvSpPr>
          <p:cNvPr id="22531" name="Titolo 1">
            <a:extLst>
              <a:ext uri="{FF2B5EF4-FFF2-40B4-BE49-F238E27FC236}">
                <a16:creationId xmlns:a16="http://schemas.microsoft.com/office/drawing/2014/main" id="{E5AD4DF9-27DF-4249-909B-11F40A949627}"/>
              </a:ext>
            </a:extLst>
          </p:cNvPr>
          <p:cNvSpPr>
            <a:spLocks noGrp="1"/>
          </p:cNvSpPr>
          <p:nvPr>
            <p:ph type="title" idx="4294967295"/>
          </p:nvPr>
        </p:nvSpPr>
        <p:spPr>
          <a:xfrm>
            <a:off x="609600" y="182563"/>
            <a:ext cx="7886700" cy="815975"/>
          </a:xfrm>
        </p:spPr>
        <p:txBody>
          <a:bodyPr/>
          <a:lstStyle/>
          <a:p>
            <a:pPr algn="ctr" eaLnBrk="1" hangingPunct="1">
              <a:defRPr/>
            </a:pPr>
            <a:r>
              <a:rPr lang="it-IT" sz="2000" dirty="0"/>
              <a:t>Linea 3 - Sviluppo delle capacità di accertamento e riscossione</a:t>
            </a:r>
            <a:br>
              <a:rPr lang="it-IT" sz="2000" dirty="0"/>
            </a:br>
            <a:r>
              <a:rPr lang="it-IT" sz="2000" dirty="0"/>
              <a:t>                                  </a:t>
            </a:r>
            <a:br>
              <a:rPr lang="it-IT" sz="2000" dirty="0"/>
            </a:br>
            <a:r>
              <a:rPr lang="it-IT" sz="2000" dirty="0"/>
              <a:t> Azione A) Il portale </a:t>
            </a:r>
            <a:br>
              <a:rPr lang="it-IT" sz="2000" dirty="0"/>
            </a:br>
            <a:r>
              <a:rPr lang="it-IT" sz="2000" dirty="0"/>
              <a:t/>
            </a:r>
            <a:br>
              <a:rPr lang="it-IT" sz="2000" dirty="0"/>
            </a:br>
            <a:r>
              <a:rPr lang="it-IT" sz="2000" dirty="0"/>
              <a:t/>
            </a:r>
            <a:br>
              <a:rPr lang="it-IT" sz="2000" dirty="0"/>
            </a:br>
            <a:endParaRPr lang="it-IT" altLang="it-IT" sz="2000" dirty="0">
              <a:latin typeface="Arial" panose="020B0604020202020204" pitchFamily="34" charset="0"/>
              <a:cs typeface="+mn-cs"/>
            </a:endParaRPr>
          </a:p>
        </p:txBody>
      </p:sp>
      <p:sp>
        <p:nvSpPr>
          <p:cNvPr id="5" name="Segnaposto contenuto 2">
            <a:extLst>
              <a:ext uri="{FF2B5EF4-FFF2-40B4-BE49-F238E27FC236}">
                <a16:creationId xmlns:a16="http://schemas.microsoft.com/office/drawing/2014/main" id="{D16EBA4C-ED8D-4003-9AC0-2424B18CC970}"/>
              </a:ext>
            </a:extLst>
          </p:cNvPr>
          <p:cNvSpPr txBox="1">
            <a:spLocks/>
          </p:cNvSpPr>
          <p:nvPr/>
        </p:nvSpPr>
        <p:spPr>
          <a:xfrm>
            <a:off x="609600" y="1316038"/>
            <a:ext cx="8124825" cy="4862512"/>
          </a:xfrm>
          <a:prstGeom prst="rect">
            <a:avLst/>
          </a:prstGeom>
        </p:spPr>
        <p:txBody>
          <a:bodyPr/>
          <a:lstStyle>
            <a:lvl1pPr marL="342900" indent="-342900" algn="l" rtl="0" eaLnBrk="0" fontAlgn="base" hangingPunct="0">
              <a:spcBef>
                <a:spcPct val="20000"/>
              </a:spcBef>
              <a:spcAft>
                <a:spcPct val="0"/>
              </a:spcAft>
              <a:buChar char="•"/>
              <a:defRPr sz="2800">
                <a:solidFill>
                  <a:schemeClr val="tx1"/>
                </a:solidFill>
                <a:latin typeface="Arial"/>
                <a:ea typeface="+mn-ea"/>
                <a:cs typeface="+mn-cs"/>
              </a:defRPr>
            </a:lvl1pPr>
            <a:lvl2pPr marL="742950" indent="-285750" algn="l" rtl="0" eaLnBrk="0" fontAlgn="base" hangingPunct="0">
              <a:spcBef>
                <a:spcPct val="20000"/>
              </a:spcBef>
              <a:spcAft>
                <a:spcPct val="0"/>
              </a:spcAft>
              <a:buChar char="–"/>
              <a:defRPr sz="2400">
                <a:solidFill>
                  <a:schemeClr val="tx1"/>
                </a:solidFill>
                <a:latin typeface="Arial"/>
                <a:ea typeface="+mn-ea"/>
                <a:cs typeface="+mn-cs"/>
              </a:defRPr>
            </a:lvl2pPr>
            <a:lvl3pPr marL="1143000" indent="-228600" algn="l" rtl="0" eaLnBrk="0" fontAlgn="base" hangingPunct="0">
              <a:spcBef>
                <a:spcPct val="20000"/>
              </a:spcBef>
              <a:spcAft>
                <a:spcPct val="0"/>
              </a:spcAft>
              <a:buChar char="•"/>
              <a:defRPr sz="2000">
                <a:solidFill>
                  <a:schemeClr val="tx1"/>
                </a:solidFill>
                <a:latin typeface="Arial"/>
                <a:ea typeface="+mn-ea"/>
                <a:cs typeface="+mn-cs"/>
              </a:defRPr>
            </a:lvl3pPr>
            <a:lvl4pPr marL="1600200" indent="-228600" algn="l" rtl="0" eaLnBrk="0" fontAlgn="base" hangingPunct="0">
              <a:spcBef>
                <a:spcPct val="20000"/>
              </a:spcBef>
              <a:spcAft>
                <a:spcPct val="0"/>
              </a:spcAft>
              <a:buChar char="–"/>
              <a:defRPr>
                <a:solidFill>
                  <a:schemeClr val="tx1"/>
                </a:solidFill>
                <a:latin typeface="Arial"/>
                <a:ea typeface="+mn-ea"/>
                <a:cs typeface="+mn-cs"/>
              </a:defRPr>
            </a:lvl4pPr>
            <a:lvl5pPr marL="2057400" indent="-228600" algn="l" rtl="0" eaLnBrk="0" fontAlgn="base" hangingPunct="0">
              <a:spcBef>
                <a:spcPct val="20000"/>
              </a:spcBef>
              <a:spcAft>
                <a:spcPct val="0"/>
              </a:spcAft>
              <a:buChar char="»"/>
              <a:defRPr>
                <a:solidFill>
                  <a:schemeClr val="tx1"/>
                </a:solidFill>
                <a:latin typeface="Arial"/>
                <a:ea typeface="+mn-ea"/>
                <a:cs typeface="+mn-cs"/>
              </a:defRPr>
            </a:lvl5pPr>
            <a:lvl6pPr marL="2514600" indent="-228600" algn="l" rtl="0" fontAlgn="base">
              <a:spcBef>
                <a:spcPct val="20000"/>
              </a:spcBef>
              <a:spcAft>
                <a:spcPct val="0"/>
              </a:spcAft>
              <a:buChar char="»"/>
              <a:defRPr>
                <a:solidFill>
                  <a:schemeClr val="tx1"/>
                </a:solidFill>
                <a:latin typeface="+mn-lt"/>
                <a:ea typeface="+mn-ea"/>
                <a:cs typeface="+mn-cs"/>
              </a:defRPr>
            </a:lvl6pPr>
            <a:lvl7pPr marL="2971800" indent="-228600" algn="l" rtl="0" fontAlgn="base">
              <a:spcBef>
                <a:spcPct val="20000"/>
              </a:spcBef>
              <a:spcAft>
                <a:spcPct val="0"/>
              </a:spcAft>
              <a:buChar char="»"/>
              <a:defRPr>
                <a:solidFill>
                  <a:schemeClr val="tx1"/>
                </a:solidFill>
                <a:latin typeface="+mn-lt"/>
                <a:ea typeface="+mn-ea"/>
                <a:cs typeface="+mn-cs"/>
              </a:defRPr>
            </a:lvl7pPr>
            <a:lvl8pPr marL="3429000" indent="-228600" algn="l" rtl="0" fontAlgn="base">
              <a:spcBef>
                <a:spcPct val="20000"/>
              </a:spcBef>
              <a:spcAft>
                <a:spcPct val="0"/>
              </a:spcAft>
              <a:buChar char="»"/>
              <a:defRPr>
                <a:solidFill>
                  <a:schemeClr val="tx1"/>
                </a:solidFill>
                <a:latin typeface="+mn-lt"/>
                <a:ea typeface="+mn-ea"/>
                <a:cs typeface="+mn-cs"/>
              </a:defRPr>
            </a:lvl8pPr>
            <a:lvl9pPr marL="3886200" indent="-228600" algn="l" rtl="0" fontAlgn="base">
              <a:spcBef>
                <a:spcPct val="20000"/>
              </a:spcBef>
              <a:spcAft>
                <a:spcPct val="0"/>
              </a:spcAft>
              <a:buChar char="»"/>
              <a:defRPr>
                <a:solidFill>
                  <a:schemeClr val="tx1"/>
                </a:solidFill>
                <a:latin typeface="+mn-lt"/>
                <a:ea typeface="+mn-ea"/>
                <a:cs typeface="+mn-cs"/>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it-IT" sz="1600" b="0" i="0" u="none" strike="noStrike" kern="0" cap="none" spc="0" normalizeH="0" baseline="0" noProof="0" dirty="0">
              <a:ln>
                <a:noFill/>
              </a:ln>
              <a:solidFill>
                <a:srgbClr val="000000"/>
              </a:solidFill>
              <a:effectLst/>
              <a:uLnTx/>
              <a:uFillTx/>
              <a:latin typeface="Arial"/>
              <a:ea typeface="ヒラギノ角ゴ Pro W3"/>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it-IT" sz="1600" b="0" i="0" u="none" strike="noStrike" kern="0" cap="none" spc="0" normalizeH="0" baseline="0" noProof="0" dirty="0">
              <a:ln>
                <a:noFill/>
              </a:ln>
              <a:solidFill>
                <a:srgbClr val="000000"/>
              </a:solidFill>
              <a:effectLst/>
              <a:uLnTx/>
              <a:uFillTx/>
              <a:latin typeface="Arial"/>
              <a:ea typeface="ヒラギノ角ゴ Pro W3"/>
            </a:endParaRPr>
          </a:p>
        </p:txBody>
      </p:sp>
      <p:sp>
        <p:nvSpPr>
          <p:cNvPr id="7" name="CasellaDiTesto 6">
            <a:extLst>
              <a:ext uri="{FF2B5EF4-FFF2-40B4-BE49-F238E27FC236}">
                <a16:creationId xmlns:a16="http://schemas.microsoft.com/office/drawing/2014/main" id="{DCD78265-DA3D-489E-9D66-1790831A0AAB}"/>
              </a:ext>
            </a:extLst>
          </p:cNvPr>
          <p:cNvSpPr txBox="1"/>
          <p:nvPr/>
        </p:nvSpPr>
        <p:spPr>
          <a:xfrm flipH="1">
            <a:off x="811617" y="1307315"/>
            <a:ext cx="8049808" cy="4555093"/>
          </a:xfrm>
          <a:prstGeom prst="rect">
            <a:avLst/>
          </a:prstGeom>
          <a:noFill/>
        </p:spPr>
        <p:txBody>
          <a:bodyPr wrap="square" rtlCol="0">
            <a:spAutoFit/>
          </a:bodyPr>
          <a:lstStyle/>
          <a:p>
            <a:pPr marL="342900" indent="-342900">
              <a:buFont typeface="Wingdings" panose="05000000000000000000" pitchFamily="2" charset="2"/>
              <a:buChar char="§"/>
              <a:defRPr/>
            </a:pPr>
            <a:r>
              <a:rPr lang="it-IT" sz="2000" b="1" dirty="0">
                <a:solidFill>
                  <a:srgbClr val="005E7D"/>
                </a:solidFill>
                <a:latin typeface="Arial"/>
                <a:ea typeface="+mj-ea"/>
                <a:cs typeface="+mj-cs"/>
              </a:rPr>
              <a:t>Modellistica e kit operativi</a:t>
            </a:r>
          </a:p>
          <a:p>
            <a:pPr marL="800100" lvl="1" indent="-342900">
              <a:buFont typeface="Arial" panose="020B0604020202020204" pitchFamily="34" charset="0"/>
              <a:buChar char="•"/>
              <a:defRPr/>
            </a:pPr>
            <a:r>
              <a:rPr lang="it-IT" sz="2000" dirty="0"/>
              <a:t>analisi degli elementi sintomatici delle principali patologie contabili ed organizzative;</a:t>
            </a:r>
          </a:p>
          <a:p>
            <a:pPr marL="800100" lvl="1" indent="-342900">
              <a:buFont typeface="Arial" panose="020B0604020202020204" pitchFamily="34" charset="0"/>
              <a:buChar char="•"/>
              <a:defRPr/>
            </a:pPr>
            <a:r>
              <a:rPr lang="it-IT" sz="2000" dirty="0"/>
              <a:t>mappatura delle procedure interne, predisposizione e  di modelli standard di intervento;</a:t>
            </a:r>
          </a:p>
          <a:p>
            <a:pPr marL="800100" lvl="1" indent="-342900">
              <a:buFont typeface="Arial" panose="020B0604020202020204" pitchFamily="34" charset="0"/>
              <a:buChar char="•"/>
              <a:defRPr/>
            </a:pPr>
            <a:r>
              <a:rPr lang="it-IT" sz="2000" dirty="0"/>
              <a:t>modellizzazione di casi di successo.</a:t>
            </a:r>
          </a:p>
          <a:p>
            <a:pPr marL="342900" indent="-342900">
              <a:buFont typeface="Wingdings" panose="05000000000000000000" pitchFamily="2" charset="2"/>
              <a:buChar char="§"/>
              <a:defRPr/>
            </a:pPr>
            <a:r>
              <a:rPr lang="it-IT" sz="2000" b="1" dirty="0">
                <a:solidFill>
                  <a:srgbClr val="005E7D"/>
                </a:solidFill>
                <a:latin typeface="Arial"/>
                <a:ea typeface="+mj-ea"/>
                <a:cs typeface="+mj-cs"/>
              </a:rPr>
              <a:t>Progettazione di strumenti di analisi dello “stato attuale</a:t>
            </a:r>
            <a:r>
              <a:rPr lang="it-IT" sz="2000" dirty="0"/>
              <a:t>” attraverso indicatori economico-finanziari, predittivi e diagnostici, più accurati di quelli normalmente rilevati;</a:t>
            </a:r>
          </a:p>
          <a:p>
            <a:pPr marL="342900" indent="-342900">
              <a:buFont typeface="Wingdings" panose="05000000000000000000" pitchFamily="2" charset="2"/>
              <a:buChar char="§"/>
              <a:defRPr/>
            </a:pPr>
            <a:r>
              <a:rPr lang="it-IT" sz="2000" b="1" dirty="0">
                <a:solidFill>
                  <a:srgbClr val="005E7D"/>
                </a:solidFill>
                <a:latin typeface="Arial"/>
                <a:ea typeface="+mj-ea"/>
                <a:cs typeface="+mj-cs"/>
              </a:rPr>
              <a:t>Standardizzazione dei processi </a:t>
            </a:r>
            <a:r>
              <a:rPr lang="it-IT" sz="2000" dirty="0"/>
              <a:t>e degli atti relativi alla gestione delle crisi finanziarie e degli interventi di rientro più ricorrenti;</a:t>
            </a:r>
          </a:p>
          <a:p>
            <a:pPr marL="342900" indent="-342900">
              <a:buFont typeface="Wingdings" panose="05000000000000000000" pitchFamily="2" charset="2"/>
              <a:buChar char="§"/>
              <a:defRPr/>
            </a:pPr>
            <a:r>
              <a:rPr lang="it-IT" sz="2000" b="1" dirty="0">
                <a:solidFill>
                  <a:srgbClr val="005E7D"/>
                </a:solidFill>
                <a:latin typeface="Arial"/>
                <a:ea typeface="+mj-ea"/>
                <a:cs typeface="+mj-cs"/>
              </a:rPr>
              <a:t>Elaborazione di modelli </a:t>
            </a:r>
            <a:r>
              <a:rPr lang="it-IT" sz="2000" dirty="0"/>
              <a:t>per l’organizzazione degli uffici a supporto del rientro finanziario, scalati sulle specifiche esigenze di cluster omogenei di comuni.</a:t>
            </a:r>
          </a:p>
        </p:txBody>
      </p:sp>
    </p:spTree>
    <p:extLst>
      <p:ext uri="{BB962C8B-B14F-4D97-AF65-F5344CB8AC3E}">
        <p14:creationId xmlns:p14="http://schemas.microsoft.com/office/powerpoint/2010/main" val="2298762226"/>
      </p:ext>
    </p:extLst>
  </p:cSld>
  <p:clrMapOvr>
    <a:masterClrMapping/>
  </p:clrMapOvr>
</p:sld>
</file>

<file path=ppt/theme/theme1.xml><?xml version="1.0" encoding="utf-8"?>
<a:theme xmlns:a="http://schemas.openxmlformats.org/drawingml/2006/main" name="Presentazione vuota">
  <a:themeElements>
    <a:clrScheme name="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zione vuota">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zione vuo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zione vuo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zione vuo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zione vuo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zione vuo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zione vuota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zione vuo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zione vuo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zione vuo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zione vuo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zione vuo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0DB9722090E3F43A11534BEEA167461" ma:contentTypeVersion="13" ma:contentTypeDescription="Create a new document." ma:contentTypeScope="" ma:versionID="4e48853937f51722f1d13a6ecf747aea">
  <xsd:schema xmlns:xsd="http://www.w3.org/2001/XMLSchema" xmlns:xs="http://www.w3.org/2001/XMLSchema" xmlns:p="http://schemas.microsoft.com/office/2006/metadata/properties" xmlns:ns3="a080fb88-3e66-4ce5-bd40-3b61c462475b" xmlns:ns4="9fa4ec32-a3d4-43bf-ba29-4b68b0c59bc9" targetNamespace="http://schemas.microsoft.com/office/2006/metadata/properties" ma:root="true" ma:fieldsID="c368f8137648c4367b98e6f13c13b180" ns3:_="" ns4:_="">
    <xsd:import namespace="a080fb88-3e66-4ce5-bd40-3b61c462475b"/>
    <xsd:import namespace="9fa4ec32-a3d4-43bf-ba29-4b68b0c59bc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80fb88-3e66-4ce5-bd40-3b61c46247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fa4ec32-a3d4-43bf-ba29-4b68b0c59bc9"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53BA823-F214-453B-9113-434005369C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80fb88-3e66-4ce5-bd40-3b61c462475b"/>
    <ds:schemaRef ds:uri="9fa4ec32-a3d4-43bf-ba29-4b68b0c59b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8E28076-675C-47EB-810C-0B7E6E734D76}">
  <ds:schemaRefs>
    <ds:schemaRef ds:uri="http://schemas.microsoft.com/sharepoint/v3/contenttype/forms"/>
  </ds:schemaRefs>
</ds:datastoreItem>
</file>

<file path=customXml/itemProps3.xml><?xml version="1.0" encoding="utf-8"?>
<ds:datastoreItem xmlns:ds="http://schemas.openxmlformats.org/officeDocument/2006/customXml" ds:itemID="{4A17EBAB-0DBE-4895-878D-1C40DA190F4C}">
  <ds:schemaRef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9fa4ec32-a3d4-43bf-ba29-4b68b0c59bc9"/>
    <ds:schemaRef ds:uri="http://purl.org/dc/terms/"/>
    <ds:schemaRef ds:uri="a080fb88-3e66-4ce5-bd40-3b61c462475b"/>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HD macpro:Applications:Microsoft Office 2004:Modelli:Presentazioni:Strutture:Acqua e luce</Template>
  <TotalTime>21914</TotalTime>
  <Words>1435</Words>
  <Application>Microsoft Office PowerPoint</Application>
  <PresentationFormat>Presentazione su schermo (4:3)</PresentationFormat>
  <Paragraphs>105</Paragraphs>
  <Slides>13</Slides>
  <Notes>3</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13</vt:i4>
      </vt:variant>
    </vt:vector>
  </HeadingPairs>
  <TitlesOfParts>
    <vt:vector size="19" baseType="lpstr">
      <vt:lpstr>Arial</vt:lpstr>
      <vt:lpstr>Calibri</vt:lpstr>
      <vt:lpstr>Times New Roman</vt:lpstr>
      <vt:lpstr>Wingdings</vt:lpstr>
      <vt:lpstr>ヒラギノ角ゴ Pro W3</vt:lpstr>
      <vt:lpstr>Presentazione vuota</vt:lpstr>
      <vt:lpstr>Presentazione standard di PowerPoint</vt:lpstr>
      <vt:lpstr>Presentazione standard di PowerPoint</vt:lpstr>
      <vt:lpstr>Presentazione standard di PowerPoint</vt:lpstr>
      <vt:lpstr>Linea 3</vt:lpstr>
      <vt:lpstr>Presentazione standard di PowerPoint</vt:lpstr>
      <vt:lpstr>Linea 3 - Prevenzione delle crisi finanziarie                           Oggetto, ambiti d’intervento e destinatari</vt:lpstr>
      <vt:lpstr>Linea 3 - Prevenzione delle crisi finanziarie                             Obiettivi e benefici attesi</vt:lpstr>
      <vt:lpstr>Linea 3 - Prevenzione delle crisi finanziarie                                                                         Azioni/servizi</vt:lpstr>
      <vt:lpstr>Linea 3 - Sviluppo delle capacità di accertamento e riscossione                                     Azione A) Il portale    </vt:lpstr>
      <vt:lpstr>Linea 3 - Prevenzione delle crisi finanziarie                                      Azione B) Formazione   </vt:lpstr>
      <vt:lpstr>Linea 3 - Prevenzione delle crisi finanziarie                            Azione C) Supporto consulenziale   </vt:lpstr>
      <vt:lpstr>Linea 3 - Prevenzione delle crisi finanziarie                         Il Comitato Tecnico Scientifico</vt:lpstr>
      <vt:lpstr>Presentazione standard di PowerPoint</vt:lpstr>
    </vt:vector>
  </TitlesOfParts>
  <Company>BACKUP comunicazione S.r.l.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Pasquale Cimaroli</dc:creator>
  <cp:lastModifiedBy>Eleonora Luciani</cp:lastModifiedBy>
  <cp:revision>821</cp:revision>
  <cp:lastPrinted>2020-08-03T09:52:46Z</cp:lastPrinted>
  <dcterms:created xsi:type="dcterms:W3CDTF">2011-05-20T13:11:45Z</dcterms:created>
  <dcterms:modified xsi:type="dcterms:W3CDTF">2021-11-20T16:26:37Z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0x010100C0DB9722090E3F43A11534BEEA167461</vt:lpwstr>
  </property>
</Properties>
</file>